
<file path=[Content_Types].xml><?xml version="1.0" encoding="utf-8"?>
<Types xmlns="http://schemas.openxmlformats.org/package/2006/content-types">
  <Default Extension="bin" ContentType="application/vnd.ms-office.activeX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activeX/activeX15.xml" ContentType="application/vnd.ms-office.activeX+xml"/>
  <Override PartName="/ppt/activeX/activeX16.xml" ContentType="application/vnd.ms-office.activeX+xml"/>
  <Override PartName="/ppt/activeX/activeX17.xml" ContentType="application/vnd.ms-office.activeX+xml"/>
  <Override PartName="/ppt/activeX/activeX18.xml" ContentType="application/vnd.ms-office.activeX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697" r:id="rId3"/>
  </p:sldMasterIdLst>
  <p:notesMasterIdLst>
    <p:notesMasterId r:id="rId9"/>
  </p:notesMasterIdLst>
  <p:handoutMasterIdLst>
    <p:handoutMasterId r:id="rId10"/>
  </p:handoutMasterIdLst>
  <p:sldIdLst>
    <p:sldId id="357" r:id="rId4"/>
    <p:sldId id="297" r:id="rId5"/>
    <p:sldId id="323" r:id="rId6"/>
    <p:sldId id="322" r:id="rId7"/>
    <p:sldId id="35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DF2"/>
    <a:srgbClr val="DAF3FE"/>
    <a:srgbClr val="BEDAF2"/>
    <a:srgbClr val="FFF1E1"/>
    <a:srgbClr val="F3E5F5"/>
    <a:srgbClr val="227AC0"/>
    <a:srgbClr val="A8A8A8"/>
    <a:srgbClr val="DEEBF7"/>
    <a:srgbClr val="0563C1"/>
    <a:srgbClr val="3C6B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360" autoAdjust="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3DEA34-AAF7-4690-87D9-7265447B0BF8}" type="doc">
      <dgm:prSet loTypeId="urn:microsoft.com/office/officeart/2005/8/layout/list1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0B24734D-B035-4A5B-89F5-964F303CBC4D}">
      <dgm:prSet phldrT="[Text]" phldr="1"/>
      <dgm:spPr/>
      <dgm:t>
        <a:bodyPr/>
        <a:lstStyle/>
        <a:p>
          <a:endParaRPr lang="en-US" dirty="0"/>
        </a:p>
      </dgm:t>
    </dgm:pt>
    <dgm:pt modelId="{EBFCC540-0AF6-47B9-8360-F6E573EF7B3E}" type="parTrans" cxnId="{19C6585C-9219-47E9-A142-10894CAEAF88}">
      <dgm:prSet/>
      <dgm:spPr/>
      <dgm:t>
        <a:bodyPr/>
        <a:lstStyle/>
        <a:p>
          <a:endParaRPr lang="en-US"/>
        </a:p>
      </dgm:t>
    </dgm:pt>
    <dgm:pt modelId="{5BE30E07-4B9D-47FB-ACDB-D5EF6AD49711}" type="sibTrans" cxnId="{19C6585C-9219-47E9-A142-10894CAEAF88}">
      <dgm:prSet/>
      <dgm:spPr/>
      <dgm:t>
        <a:bodyPr/>
        <a:lstStyle/>
        <a:p>
          <a:endParaRPr lang="en-US"/>
        </a:p>
      </dgm:t>
    </dgm:pt>
    <dgm:pt modelId="{73D325AE-B148-4BDD-A5D9-EBB1B8FECF44}">
      <dgm:prSet phldrT="[Text]" phldr="1"/>
      <dgm:spPr/>
      <dgm:t>
        <a:bodyPr/>
        <a:lstStyle/>
        <a:p>
          <a:endParaRPr lang="en-US" dirty="0"/>
        </a:p>
      </dgm:t>
    </dgm:pt>
    <dgm:pt modelId="{74F4C75D-4182-4568-AE00-209FBE334D74}" type="parTrans" cxnId="{BB550CE3-4DE4-453A-8647-4E5DE4075876}">
      <dgm:prSet/>
      <dgm:spPr/>
      <dgm:t>
        <a:bodyPr/>
        <a:lstStyle/>
        <a:p>
          <a:endParaRPr lang="en-US"/>
        </a:p>
      </dgm:t>
    </dgm:pt>
    <dgm:pt modelId="{E88C7E12-D157-489C-BAF3-973A04B9CE4F}" type="sibTrans" cxnId="{BB550CE3-4DE4-453A-8647-4E5DE4075876}">
      <dgm:prSet/>
      <dgm:spPr/>
      <dgm:t>
        <a:bodyPr/>
        <a:lstStyle/>
        <a:p>
          <a:endParaRPr lang="en-US"/>
        </a:p>
      </dgm:t>
    </dgm:pt>
    <dgm:pt modelId="{7F6DB3CA-31C4-470E-A394-939C4AC30785}">
      <dgm:prSet phldrT="[Text]" phldr="1"/>
      <dgm:spPr/>
      <dgm:t>
        <a:bodyPr/>
        <a:lstStyle/>
        <a:p>
          <a:endParaRPr lang="en-US" dirty="0"/>
        </a:p>
      </dgm:t>
    </dgm:pt>
    <dgm:pt modelId="{FDB0BB59-7D98-489E-804C-79B093447769}" type="parTrans" cxnId="{86E6E883-D66D-4F60-BC2A-BC3C7A3164FC}">
      <dgm:prSet/>
      <dgm:spPr/>
      <dgm:t>
        <a:bodyPr/>
        <a:lstStyle/>
        <a:p>
          <a:endParaRPr lang="en-US"/>
        </a:p>
      </dgm:t>
    </dgm:pt>
    <dgm:pt modelId="{0B2729DD-F068-4E4A-B520-BE819D001ADA}" type="sibTrans" cxnId="{86E6E883-D66D-4F60-BC2A-BC3C7A3164FC}">
      <dgm:prSet/>
      <dgm:spPr/>
      <dgm:t>
        <a:bodyPr/>
        <a:lstStyle/>
        <a:p>
          <a:endParaRPr lang="en-US"/>
        </a:p>
      </dgm:t>
    </dgm:pt>
    <dgm:pt modelId="{A73AFFB0-13AC-4403-AB99-2B32AC904C5F}" type="pres">
      <dgm:prSet presAssocID="{8B3DEA34-AAF7-4690-87D9-7265447B0BF8}" presName="linear" presStyleCnt="0">
        <dgm:presLayoutVars>
          <dgm:dir val="rev"/>
          <dgm:animLvl val="lvl"/>
          <dgm:resizeHandles val="exact"/>
        </dgm:presLayoutVars>
      </dgm:prSet>
      <dgm:spPr/>
    </dgm:pt>
    <dgm:pt modelId="{CE533F16-944E-4B58-B40C-4270B5EE5713}" type="pres">
      <dgm:prSet presAssocID="{0B24734D-B035-4A5B-89F5-964F303CBC4D}" presName="parentLin" presStyleCnt="0"/>
      <dgm:spPr/>
    </dgm:pt>
    <dgm:pt modelId="{E3098CA7-B572-40E0-B5F2-DE965F10E3AB}" type="pres">
      <dgm:prSet presAssocID="{0B24734D-B035-4A5B-89F5-964F303CBC4D}" presName="parentLeftMargin" presStyleLbl="node1" presStyleIdx="0" presStyleCnt="3"/>
      <dgm:spPr/>
    </dgm:pt>
    <dgm:pt modelId="{B45738D1-8FA3-42D4-800F-2E32B930C8EC}" type="pres">
      <dgm:prSet presAssocID="{0B24734D-B035-4A5B-89F5-964F303CBC4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38FA0CB-CB93-4D14-A82E-09FCA2968CCE}" type="pres">
      <dgm:prSet presAssocID="{0B24734D-B035-4A5B-89F5-964F303CBC4D}" presName="negativeSpace" presStyleCnt="0"/>
      <dgm:spPr/>
    </dgm:pt>
    <dgm:pt modelId="{E86ABDF2-F46E-4DAB-BD25-72C7155AFC21}" type="pres">
      <dgm:prSet presAssocID="{0B24734D-B035-4A5B-89F5-964F303CBC4D}" presName="childText" presStyleLbl="conFgAcc1" presStyleIdx="0" presStyleCnt="3">
        <dgm:presLayoutVars>
          <dgm:bulletEnabled val="1"/>
        </dgm:presLayoutVars>
      </dgm:prSet>
      <dgm:spPr>
        <a:solidFill>
          <a:schemeClr val="bg2">
            <a:alpha val="90000"/>
          </a:schemeClr>
        </a:solidFill>
        <a:ln>
          <a:solidFill>
            <a:srgbClr val="0070C0"/>
          </a:solidFill>
        </a:ln>
      </dgm:spPr>
    </dgm:pt>
    <dgm:pt modelId="{B9FF0037-38C6-4FDC-976D-113CA203CFFB}" type="pres">
      <dgm:prSet presAssocID="{5BE30E07-4B9D-47FB-ACDB-D5EF6AD49711}" presName="spaceBetweenRectangles" presStyleCnt="0"/>
      <dgm:spPr/>
    </dgm:pt>
    <dgm:pt modelId="{9032EE06-04FF-4C1B-8A82-0352306682DE}" type="pres">
      <dgm:prSet presAssocID="{73D325AE-B148-4BDD-A5D9-EBB1B8FECF44}" presName="parentLin" presStyleCnt="0"/>
      <dgm:spPr/>
    </dgm:pt>
    <dgm:pt modelId="{A3A903BC-077F-4CB7-81B2-81A40EC67C71}" type="pres">
      <dgm:prSet presAssocID="{73D325AE-B148-4BDD-A5D9-EBB1B8FECF44}" presName="parentLeftMargin" presStyleLbl="node1" presStyleIdx="0" presStyleCnt="3"/>
      <dgm:spPr/>
    </dgm:pt>
    <dgm:pt modelId="{CEF93F30-7DB1-4C7B-BB91-18ECFA13C0D2}" type="pres">
      <dgm:prSet presAssocID="{73D325AE-B148-4BDD-A5D9-EBB1B8FECF4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CA7D7A9-7C00-47A7-9A6A-08069691A31A}" type="pres">
      <dgm:prSet presAssocID="{73D325AE-B148-4BDD-A5D9-EBB1B8FECF44}" presName="negativeSpace" presStyleCnt="0"/>
      <dgm:spPr/>
    </dgm:pt>
    <dgm:pt modelId="{12FFA3B7-0855-47E8-BF7B-1D952B145966}" type="pres">
      <dgm:prSet presAssocID="{73D325AE-B148-4BDD-A5D9-EBB1B8FECF44}" presName="childText" presStyleLbl="conFgAcc1" presStyleIdx="1" presStyleCnt="3">
        <dgm:presLayoutVars>
          <dgm:bulletEnabled val="1"/>
        </dgm:presLayoutVars>
      </dgm:prSet>
      <dgm:spPr>
        <a:solidFill>
          <a:schemeClr val="bg2">
            <a:alpha val="90000"/>
          </a:schemeClr>
        </a:solidFill>
        <a:ln>
          <a:solidFill>
            <a:srgbClr val="0070C0"/>
          </a:solidFill>
        </a:ln>
      </dgm:spPr>
    </dgm:pt>
    <dgm:pt modelId="{A3196F19-7C44-4EE8-B70F-1E25CB5FFC56}" type="pres">
      <dgm:prSet presAssocID="{E88C7E12-D157-489C-BAF3-973A04B9CE4F}" presName="spaceBetweenRectangles" presStyleCnt="0"/>
      <dgm:spPr/>
    </dgm:pt>
    <dgm:pt modelId="{414B0A9C-E1A2-4DE5-8B32-C0866F72B268}" type="pres">
      <dgm:prSet presAssocID="{7F6DB3CA-31C4-470E-A394-939C4AC30785}" presName="parentLin" presStyleCnt="0"/>
      <dgm:spPr/>
    </dgm:pt>
    <dgm:pt modelId="{A0F49D85-79D2-41BE-A2F8-1C9BC563D149}" type="pres">
      <dgm:prSet presAssocID="{7F6DB3CA-31C4-470E-A394-939C4AC30785}" presName="parentLeftMargin" presStyleLbl="node1" presStyleIdx="1" presStyleCnt="3"/>
      <dgm:spPr/>
    </dgm:pt>
    <dgm:pt modelId="{9D48EEB2-A52B-42DE-8D30-1EA39A4A35FE}" type="pres">
      <dgm:prSet presAssocID="{7F6DB3CA-31C4-470E-A394-939C4AC3078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53E1020-5595-471A-9314-5DAB9F12E0BF}" type="pres">
      <dgm:prSet presAssocID="{7F6DB3CA-31C4-470E-A394-939C4AC30785}" presName="negativeSpace" presStyleCnt="0"/>
      <dgm:spPr/>
    </dgm:pt>
    <dgm:pt modelId="{24C10503-7520-44FA-93CC-625E44EDE014}" type="pres">
      <dgm:prSet presAssocID="{7F6DB3CA-31C4-470E-A394-939C4AC30785}" presName="childText" presStyleLbl="conFgAcc1" presStyleIdx="2" presStyleCnt="3" custScaleX="100000">
        <dgm:presLayoutVars>
          <dgm:bulletEnabled val="1"/>
        </dgm:presLayoutVars>
      </dgm:prSet>
      <dgm:spPr>
        <a:solidFill>
          <a:schemeClr val="bg2">
            <a:alpha val="90000"/>
          </a:schemeClr>
        </a:solidFill>
        <a:ln>
          <a:solidFill>
            <a:srgbClr val="0070C0"/>
          </a:solidFill>
        </a:ln>
      </dgm:spPr>
    </dgm:pt>
  </dgm:ptLst>
  <dgm:cxnLst>
    <dgm:cxn modelId="{CF804A1D-3127-406F-B7BF-0A475C40A3ED}" type="presOf" srcId="{7F6DB3CA-31C4-470E-A394-939C4AC30785}" destId="{9D48EEB2-A52B-42DE-8D30-1EA39A4A35FE}" srcOrd="1" destOrd="0" presId="urn:microsoft.com/office/officeart/2005/8/layout/list1"/>
    <dgm:cxn modelId="{8D1B6D31-5671-40E3-BD7C-EB8F1C4493AA}" type="presOf" srcId="{7F6DB3CA-31C4-470E-A394-939C4AC30785}" destId="{A0F49D85-79D2-41BE-A2F8-1C9BC563D149}" srcOrd="0" destOrd="0" presId="urn:microsoft.com/office/officeart/2005/8/layout/list1"/>
    <dgm:cxn modelId="{19C6585C-9219-47E9-A142-10894CAEAF88}" srcId="{8B3DEA34-AAF7-4690-87D9-7265447B0BF8}" destId="{0B24734D-B035-4A5B-89F5-964F303CBC4D}" srcOrd="0" destOrd="0" parTransId="{EBFCC540-0AF6-47B9-8360-F6E573EF7B3E}" sibTransId="{5BE30E07-4B9D-47FB-ACDB-D5EF6AD49711}"/>
    <dgm:cxn modelId="{586A7043-309E-4508-BDEE-1B8D0722AD7E}" type="presOf" srcId="{0B24734D-B035-4A5B-89F5-964F303CBC4D}" destId="{B45738D1-8FA3-42D4-800F-2E32B930C8EC}" srcOrd="1" destOrd="0" presId="urn:microsoft.com/office/officeart/2005/8/layout/list1"/>
    <dgm:cxn modelId="{8E3F6348-58D5-4F60-86A7-BF75028E2AAD}" type="presOf" srcId="{8B3DEA34-AAF7-4690-87D9-7265447B0BF8}" destId="{A73AFFB0-13AC-4403-AB99-2B32AC904C5F}" srcOrd="0" destOrd="0" presId="urn:microsoft.com/office/officeart/2005/8/layout/list1"/>
    <dgm:cxn modelId="{7962624A-E7A8-44E9-B54C-6F7EE309A9EF}" type="presOf" srcId="{73D325AE-B148-4BDD-A5D9-EBB1B8FECF44}" destId="{A3A903BC-077F-4CB7-81B2-81A40EC67C71}" srcOrd="0" destOrd="0" presId="urn:microsoft.com/office/officeart/2005/8/layout/list1"/>
    <dgm:cxn modelId="{86E6E883-D66D-4F60-BC2A-BC3C7A3164FC}" srcId="{8B3DEA34-AAF7-4690-87D9-7265447B0BF8}" destId="{7F6DB3CA-31C4-470E-A394-939C4AC30785}" srcOrd="2" destOrd="0" parTransId="{FDB0BB59-7D98-489E-804C-79B093447769}" sibTransId="{0B2729DD-F068-4E4A-B520-BE819D001ADA}"/>
    <dgm:cxn modelId="{C63C969C-1604-4EBE-8E2D-7DBA0AFEEFF2}" type="presOf" srcId="{0B24734D-B035-4A5B-89F5-964F303CBC4D}" destId="{E3098CA7-B572-40E0-B5F2-DE965F10E3AB}" srcOrd="0" destOrd="0" presId="urn:microsoft.com/office/officeart/2005/8/layout/list1"/>
    <dgm:cxn modelId="{5DBD57E1-9BB3-4F3C-92D8-42977ED53C7D}" type="presOf" srcId="{73D325AE-B148-4BDD-A5D9-EBB1B8FECF44}" destId="{CEF93F30-7DB1-4C7B-BB91-18ECFA13C0D2}" srcOrd="1" destOrd="0" presId="urn:microsoft.com/office/officeart/2005/8/layout/list1"/>
    <dgm:cxn modelId="{BB550CE3-4DE4-453A-8647-4E5DE4075876}" srcId="{8B3DEA34-AAF7-4690-87D9-7265447B0BF8}" destId="{73D325AE-B148-4BDD-A5D9-EBB1B8FECF44}" srcOrd="1" destOrd="0" parTransId="{74F4C75D-4182-4568-AE00-209FBE334D74}" sibTransId="{E88C7E12-D157-489C-BAF3-973A04B9CE4F}"/>
    <dgm:cxn modelId="{2984E56E-50E1-46F8-9D41-80AD1EFED4C0}" type="presParOf" srcId="{A73AFFB0-13AC-4403-AB99-2B32AC904C5F}" destId="{CE533F16-944E-4B58-B40C-4270B5EE5713}" srcOrd="0" destOrd="0" presId="urn:microsoft.com/office/officeart/2005/8/layout/list1"/>
    <dgm:cxn modelId="{CB9610A6-AB1B-447F-A03F-1DE65C06ABF5}" type="presParOf" srcId="{CE533F16-944E-4B58-B40C-4270B5EE5713}" destId="{E3098CA7-B572-40E0-B5F2-DE965F10E3AB}" srcOrd="0" destOrd="0" presId="urn:microsoft.com/office/officeart/2005/8/layout/list1"/>
    <dgm:cxn modelId="{BC8CCCF5-E982-4B01-99E5-ED17248C83F7}" type="presParOf" srcId="{CE533F16-944E-4B58-B40C-4270B5EE5713}" destId="{B45738D1-8FA3-42D4-800F-2E32B930C8EC}" srcOrd="1" destOrd="0" presId="urn:microsoft.com/office/officeart/2005/8/layout/list1"/>
    <dgm:cxn modelId="{E1E5B9D5-4D4D-4C90-823F-7869A8544777}" type="presParOf" srcId="{A73AFFB0-13AC-4403-AB99-2B32AC904C5F}" destId="{738FA0CB-CB93-4D14-A82E-09FCA2968CCE}" srcOrd="1" destOrd="0" presId="urn:microsoft.com/office/officeart/2005/8/layout/list1"/>
    <dgm:cxn modelId="{76DCB9F0-4A9B-4220-AFD7-9BC01D429F84}" type="presParOf" srcId="{A73AFFB0-13AC-4403-AB99-2B32AC904C5F}" destId="{E86ABDF2-F46E-4DAB-BD25-72C7155AFC21}" srcOrd="2" destOrd="0" presId="urn:microsoft.com/office/officeart/2005/8/layout/list1"/>
    <dgm:cxn modelId="{34CE04BC-6244-47B9-9C64-23764FC17516}" type="presParOf" srcId="{A73AFFB0-13AC-4403-AB99-2B32AC904C5F}" destId="{B9FF0037-38C6-4FDC-976D-113CA203CFFB}" srcOrd="3" destOrd="0" presId="urn:microsoft.com/office/officeart/2005/8/layout/list1"/>
    <dgm:cxn modelId="{3B6BD6BD-F1AB-4ED2-AC84-F1A68B3276E7}" type="presParOf" srcId="{A73AFFB0-13AC-4403-AB99-2B32AC904C5F}" destId="{9032EE06-04FF-4C1B-8A82-0352306682DE}" srcOrd="4" destOrd="0" presId="urn:microsoft.com/office/officeart/2005/8/layout/list1"/>
    <dgm:cxn modelId="{C614DC09-EB8C-49B7-A328-1CD23E06C0E9}" type="presParOf" srcId="{9032EE06-04FF-4C1B-8A82-0352306682DE}" destId="{A3A903BC-077F-4CB7-81B2-81A40EC67C71}" srcOrd="0" destOrd="0" presId="urn:microsoft.com/office/officeart/2005/8/layout/list1"/>
    <dgm:cxn modelId="{22E98832-40F7-43C9-A80E-17C79BBDBF35}" type="presParOf" srcId="{9032EE06-04FF-4C1B-8A82-0352306682DE}" destId="{CEF93F30-7DB1-4C7B-BB91-18ECFA13C0D2}" srcOrd="1" destOrd="0" presId="urn:microsoft.com/office/officeart/2005/8/layout/list1"/>
    <dgm:cxn modelId="{90CE161D-3782-4734-8F79-B229863855E2}" type="presParOf" srcId="{A73AFFB0-13AC-4403-AB99-2B32AC904C5F}" destId="{4CA7D7A9-7C00-47A7-9A6A-08069691A31A}" srcOrd="5" destOrd="0" presId="urn:microsoft.com/office/officeart/2005/8/layout/list1"/>
    <dgm:cxn modelId="{85D306C6-650C-4FA8-B7FF-93AAF45232B3}" type="presParOf" srcId="{A73AFFB0-13AC-4403-AB99-2B32AC904C5F}" destId="{12FFA3B7-0855-47E8-BF7B-1D952B145966}" srcOrd="6" destOrd="0" presId="urn:microsoft.com/office/officeart/2005/8/layout/list1"/>
    <dgm:cxn modelId="{B0CFC536-7F8E-42A3-A4F3-9E12E1D70F58}" type="presParOf" srcId="{A73AFFB0-13AC-4403-AB99-2B32AC904C5F}" destId="{A3196F19-7C44-4EE8-B70F-1E25CB5FFC56}" srcOrd="7" destOrd="0" presId="urn:microsoft.com/office/officeart/2005/8/layout/list1"/>
    <dgm:cxn modelId="{B63A904F-9A7D-4BE3-9D25-E7C6E2466AE6}" type="presParOf" srcId="{A73AFFB0-13AC-4403-AB99-2B32AC904C5F}" destId="{414B0A9C-E1A2-4DE5-8B32-C0866F72B268}" srcOrd="8" destOrd="0" presId="urn:microsoft.com/office/officeart/2005/8/layout/list1"/>
    <dgm:cxn modelId="{4FF486A3-5D24-446D-8217-5179E3D1186E}" type="presParOf" srcId="{414B0A9C-E1A2-4DE5-8B32-C0866F72B268}" destId="{A0F49D85-79D2-41BE-A2F8-1C9BC563D149}" srcOrd="0" destOrd="0" presId="urn:microsoft.com/office/officeart/2005/8/layout/list1"/>
    <dgm:cxn modelId="{C0D10DA0-8748-4A88-B55D-B614B7B35EA8}" type="presParOf" srcId="{414B0A9C-E1A2-4DE5-8B32-C0866F72B268}" destId="{9D48EEB2-A52B-42DE-8D30-1EA39A4A35FE}" srcOrd="1" destOrd="0" presId="urn:microsoft.com/office/officeart/2005/8/layout/list1"/>
    <dgm:cxn modelId="{FA53802C-265A-486A-88AE-0A0FC56B4D81}" type="presParOf" srcId="{A73AFFB0-13AC-4403-AB99-2B32AC904C5F}" destId="{953E1020-5595-471A-9314-5DAB9F12E0BF}" srcOrd="9" destOrd="0" presId="urn:microsoft.com/office/officeart/2005/8/layout/list1"/>
    <dgm:cxn modelId="{6B17A3A5-5103-40FD-904F-5BEA0F4B2D9D}" type="presParOf" srcId="{A73AFFB0-13AC-4403-AB99-2B32AC904C5F}" destId="{24C10503-7520-44FA-93CC-625E44EDE01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83F46AC-9601-42A9-801B-20A345FF82EA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A64956-D155-4A1C-8C48-3EC199BA89FD}">
      <dgm:prSet custT="1"/>
      <dgm:spPr>
        <a:solidFill>
          <a:srgbClr val="E2F0D9"/>
        </a:solidFill>
        <a:ln w="25400">
          <a:solidFill>
            <a:srgbClr val="B4B4B4"/>
          </a:solidFill>
        </a:ln>
      </dgm:spPr>
      <dgm:t>
        <a:bodyPr anchor="ctr"/>
        <a:lstStyle/>
        <a:p>
          <a:pPr rtl="1">
            <a:lnSpc>
              <a:spcPct val="150000"/>
            </a:lnSpc>
          </a:pPr>
          <a:r>
            <a:rPr lang="fa-IR" sz="2200" dirty="0">
              <a:solidFill>
                <a:srgbClr val="000000"/>
              </a:solidFill>
            </a:rPr>
            <a:t>نارسایی</a:t>
          </a:r>
          <a:r>
            <a:rPr lang="fa-IR" sz="2200" baseline="0" dirty="0">
              <a:solidFill>
                <a:srgbClr val="000000"/>
              </a:solidFill>
            </a:rPr>
            <a:t> فاضلاب شهری</a:t>
          </a:r>
          <a:endParaRPr lang="en-US" sz="2200" dirty="0">
            <a:solidFill>
              <a:srgbClr val="000000"/>
            </a:solidFill>
          </a:endParaRPr>
        </a:p>
      </dgm:t>
    </dgm:pt>
    <dgm:pt modelId="{C3A5D421-40A9-48F0-A0CF-BE63CDDED372}" type="parTrans" cxnId="{4414242D-89E3-4023-BFD1-77C76BC0D8DA}">
      <dgm:prSet/>
      <dgm:spPr>
        <a:ln w="38100">
          <a:solidFill>
            <a:srgbClr val="C8E0C9"/>
          </a:solidFill>
        </a:ln>
      </dgm:spPr>
      <dgm:t>
        <a:bodyPr/>
        <a:lstStyle/>
        <a:p>
          <a:endParaRPr lang="en-US"/>
        </a:p>
      </dgm:t>
    </dgm:pt>
    <dgm:pt modelId="{7E8F46E6-535B-4746-989D-369243E59834}" type="sibTrans" cxnId="{4414242D-89E3-4023-BFD1-77C76BC0D8DA}">
      <dgm:prSet/>
      <dgm:spPr/>
      <dgm:t>
        <a:bodyPr/>
        <a:lstStyle/>
        <a:p>
          <a:endParaRPr lang="en-US"/>
        </a:p>
      </dgm:t>
    </dgm:pt>
    <dgm:pt modelId="{7ACAD0D0-CC34-46F8-AD32-4650C205E563}">
      <dgm:prSet custT="1"/>
      <dgm:spPr>
        <a:solidFill>
          <a:srgbClr val="E2F0D9"/>
        </a:solidFill>
        <a:ln w="25400">
          <a:solidFill>
            <a:srgbClr val="B4B4B4"/>
          </a:solidFill>
        </a:ln>
      </dgm:spPr>
      <dgm:t>
        <a:bodyPr anchor="ctr"/>
        <a:lstStyle/>
        <a:p>
          <a:pPr rtl="1">
            <a:lnSpc>
              <a:spcPct val="150000"/>
            </a:lnSpc>
          </a:pPr>
          <a:r>
            <a:rPr lang="fa-IR" sz="2200" dirty="0">
              <a:solidFill>
                <a:srgbClr val="000000"/>
              </a:solidFill>
            </a:rPr>
            <a:t>کمبود</a:t>
          </a:r>
          <a:r>
            <a:rPr lang="fa-IR" sz="2200" baseline="0" dirty="0">
              <a:solidFill>
                <a:srgbClr val="000000"/>
              </a:solidFill>
            </a:rPr>
            <a:t> مراکر فرهنگی، آموزشی و تفریحی</a:t>
          </a:r>
          <a:endParaRPr lang="en-US" sz="2200" dirty="0">
            <a:solidFill>
              <a:srgbClr val="000000"/>
            </a:solidFill>
          </a:endParaRPr>
        </a:p>
      </dgm:t>
    </dgm:pt>
    <dgm:pt modelId="{E0A38493-CD47-485F-BD9C-994B3D5D8F38}" type="parTrans" cxnId="{504EB8E7-EA5D-4840-AEA1-40497AC10C9A}">
      <dgm:prSet/>
      <dgm:spPr>
        <a:ln w="38100">
          <a:solidFill>
            <a:srgbClr val="C8E0C9"/>
          </a:solidFill>
        </a:ln>
      </dgm:spPr>
      <dgm:t>
        <a:bodyPr/>
        <a:lstStyle/>
        <a:p>
          <a:endParaRPr lang="en-US"/>
        </a:p>
      </dgm:t>
    </dgm:pt>
    <dgm:pt modelId="{DBFDA70B-D086-44DA-B10C-0AADDF97A626}" type="sibTrans" cxnId="{504EB8E7-EA5D-4840-AEA1-40497AC10C9A}">
      <dgm:prSet/>
      <dgm:spPr/>
      <dgm:t>
        <a:bodyPr/>
        <a:lstStyle/>
        <a:p>
          <a:endParaRPr lang="en-US"/>
        </a:p>
      </dgm:t>
    </dgm:pt>
    <dgm:pt modelId="{CD39EAD2-A1EF-47A5-BA53-80E549A9ECF3}">
      <dgm:prSet custT="1"/>
      <dgm:spPr>
        <a:solidFill>
          <a:srgbClr val="E2F0D9"/>
        </a:solidFill>
        <a:ln w="25400">
          <a:solidFill>
            <a:srgbClr val="B4B4B4"/>
          </a:solidFill>
        </a:ln>
      </dgm:spPr>
      <dgm:t>
        <a:bodyPr anchor="ctr"/>
        <a:lstStyle/>
        <a:p>
          <a:pPr rtl="1">
            <a:lnSpc>
              <a:spcPct val="150000"/>
            </a:lnSpc>
          </a:pPr>
          <a:r>
            <a:rPr lang="fa-IR" sz="2200" dirty="0">
              <a:solidFill>
                <a:srgbClr val="000000"/>
              </a:solidFill>
            </a:rPr>
            <a:t>کمبود</a:t>
          </a:r>
          <a:r>
            <a:rPr lang="fa-IR" sz="2200" baseline="0" dirty="0">
              <a:solidFill>
                <a:srgbClr val="000000"/>
              </a:solidFill>
            </a:rPr>
            <a:t> شبکه‌های گازرسانی و اطلاع‌رسانی</a:t>
          </a:r>
          <a:endParaRPr lang="en-US" sz="2200" dirty="0">
            <a:solidFill>
              <a:srgbClr val="000000"/>
            </a:solidFill>
          </a:endParaRPr>
        </a:p>
      </dgm:t>
    </dgm:pt>
    <dgm:pt modelId="{B4938ACE-0C09-4BBC-A360-55B130CE95DC}" type="parTrans" cxnId="{035B6488-AE2B-46BE-A03F-60DD0CEEED9B}">
      <dgm:prSet/>
      <dgm:spPr>
        <a:ln w="38100">
          <a:solidFill>
            <a:srgbClr val="C8E0C9"/>
          </a:solidFill>
        </a:ln>
      </dgm:spPr>
      <dgm:t>
        <a:bodyPr/>
        <a:lstStyle/>
        <a:p>
          <a:endParaRPr lang="en-US"/>
        </a:p>
      </dgm:t>
    </dgm:pt>
    <dgm:pt modelId="{C089C849-B215-4370-9A2B-1D636DDAABB7}" type="sibTrans" cxnId="{035B6488-AE2B-46BE-A03F-60DD0CEEED9B}">
      <dgm:prSet/>
      <dgm:spPr/>
      <dgm:t>
        <a:bodyPr/>
        <a:lstStyle/>
        <a:p>
          <a:endParaRPr lang="en-US"/>
        </a:p>
      </dgm:t>
    </dgm:pt>
    <dgm:pt modelId="{15A048BA-002A-48D5-9B89-B4D8070F6673}">
      <dgm:prSet custT="1"/>
      <dgm:spPr>
        <a:solidFill>
          <a:srgbClr val="E2F0D9"/>
        </a:solidFill>
        <a:ln w="25400">
          <a:solidFill>
            <a:srgbClr val="B4B4B4"/>
          </a:solidFill>
        </a:ln>
      </dgm:spPr>
      <dgm:t>
        <a:bodyPr anchor="ctr"/>
        <a:lstStyle/>
        <a:p>
          <a:pPr rtl="1">
            <a:lnSpc>
              <a:spcPct val="150000"/>
            </a:lnSpc>
          </a:pPr>
          <a:r>
            <a:rPr lang="fa-IR" sz="2200" dirty="0">
              <a:solidFill>
                <a:srgbClr val="000000"/>
              </a:solidFill>
            </a:rPr>
            <a:t>کمبود زیرساخت‌های شهری</a:t>
          </a:r>
          <a:endParaRPr lang="en-US" sz="2200" dirty="0">
            <a:solidFill>
              <a:srgbClr val="000000"/>
            </a:solidFill>
          </a:endParaRPr>
        </a:p>
      </dgm:t>
    </dgm:pt>
    <dgm:pt modelId="{6C5C5934-54CD-4179-9F1A-F9ACBC568292}" type="parTrans" cxnId="{0EA3FF04-5236-47F2-AEEF-A640288D0AD5}">
      <dgm:prSet/>
      <dgm:spPr>
        <a:ln w="38100">
          <a:solidFill>
            <a:srgbClr val="C8E0C9"/>
          </a:solidFill>
        </a:ln>
      </dgm:spPr>
      <dgm:t>
        <a:bodyPr/>
        <a:lstStyle/>
        <a:p>
          <a:endParaRPr lang="en-US"/>
        </a:p>
      </dgm:t>
    </dgm:pt>
    <dgm:pt modelId="{34E1B836-A665-4013-A2C9-6734B6B70CF5}" type="sibTrans" cxnId="{0EA3FF04-5236-47F2-AEEF-A640288D0AD5}">
      <dgm:prSet/>
      <dgm:spPr/>
      <dgm:t>
        <a:bodyPr/>
        <a:lstStyle/>
        <a:p>
          <a:endParaRPr lang="en-US"/>
        </a:p>
      </dgm:t>
    </dgm:pt>
    <dgm:pt modelId="{3D9EA3B5-5D88-4F0B-B4A9-3AFBB01C2433}">
      <dgm:prSet custT="1"/>
      <dgm:spPr>
        <a:solidFill>
          <a:srgbClr val="E2F0D9"/>
        </a:solidFill>
        <a:ln w="25400">
          <a:solidFill>
            <a:srgbClr val="B4B4B4"/>
          </a:solidFill>
        </a:ln>
      </dgm:spPr>
      <dgm:t>
        <a:bodyPr anchor="ctr"/>
        <a:lstStyle/>
        <a:p>
          <a:pPr rtl="1">
            <a:lnSpc>
              <a:spcPct val="150000"/>
            </a:lnSpc>
          </a:pPr>
          <a:r>
            <a:rPr lang="fa-IR" sz="2400" dirty="0">
              <a:solidFill>
                <a:srgbClr val="000000"/>
              </a:solidFill>
            </a:rPr>
            <a:t>کمبود تاسیسات و تسهیلات بافت فرسوده</a:t>
          </a:r>
          <a:endParaRPr lang="en-US" sz="2400" dirty="0">
            <a:solidFill>
              <a:srgbClr val="000000"/>
            </a:solidFill>
          </a:endParaRPr>
        </a:p>
      </dgm:t>
    </dgm:pt>
    <dgm:pt modelId="{B4ABA56D-896D-4607-85A5-91B888D88636}" type="sibTrans" cxnId="{61F2A42D-F75D-48ED-91B0-1C6F8325BDC1}">
      <dgm:prSet/>
      <dgm:spPr/>
      <dgm:t>
        <a:bodyPr/>
        <a:lstStyle/>
        <a:p>
          <a:endParaRPr lang="en-US"/>
        </a:p>
      </dgm:t>
    </dgm:pt>
    <dgm:pt modelId="{B2CC637D-FBAE-4CBC-BE60-44620D8EA2DD}" type="parTrans" cxnId="{61F2A42D-F75D-48ED-91B0-1C6F8325BDC1}">
      <dgm:prSet/>
      <dgm:spPr/>
      <dgm:t>
        <a:bodyPr/>
        <a:lstStyle/>
        <a:p>
          <a:endParaRPr lang="en-US"/>
        </a:p>
      </dgm:t>
    </dgm:pt>
    <dgm:pt modelId="{B576C2DE-4AE1-414D-9F85-C3C3686E6ACD}" type="pres">
      <dgm:prSet presAssocID="{683F46AC-9601-42A9-801B-20A345FF82EA}" presName="theList" presStyleCnt="0">
        <dgm:presLayoutVars>
          <dgm:dir/>
          <dgm:animLvl val="lvl"/>
          <dgm:resizeHandles val="exact"/>
        </dgm:presLayoutVars>
      </dgm:prSet>
      <dgm:spPr/>
    </dgm:pt>
    <dgm:pt modelId="{4F719F2C-31C4-4A7A-9950-108577168310}" type="pres">
      <dgm:prSet presAssocID="{3D9EA3B5-5D88-4F0B-B4A9-3AFBB01C2433}" presName="compNode" presStyleCnt="0"/>
      <dgm:spPr/>
    </dgm:pt>
    <dgm:pt modelId="{1A94941B-4DC1-4675-8192-795524245F2E}" type="pres">
      <dgm:prSet presAssocID="{3D9EA3B5-5D88-4F0B-B4A9-3AFBB01C2433}" presName="aNode" presStyleLbl="bgShp" presStyleIdx="0" presStyleCnt="1"/>
      <dgm:spPr/>
    </dgm:pt>
    <dgm:pt modelId="{3CC46590-E888-492E-90ED-16988456C1AB}" type="pres">
      <dgm:prSet presAssocID="{3D9EA3B5-5D88-4F0B-B4A9-3AFBB01C2433}" presName="textNode" presStyleLbl="bgShp" presStyleIdx="0" presStyleCnt="1"/>
      <dgm:spPr/>
    </dgm:pt>
    <dgm:pt modelId="{2459F713-835D-463B-9B27-C65A6F2F5E05}" type="pres">
      <dgm:prSet presAssocID="{3D9EA3B5-5D88-4F0B-B4A9-3AFBB01C2433}" presName="compChildNode" presStyleCnt="0"/>
      <dgm:spPr/>
    </dgm:pt>
    <dgm:pt modelId="{375EAF7B-2F60-403A-A31A-59DD2660CA0C}" type="pres">
      <dgm:prSet presAssocID="{3D9EA3B5-5D88-4F0B-B4A9-3AFBB01C2433}" presName="theInnerList" presStyleCnt="0"/>
      <dgm:spPr/>
    </dgm:pt>
    <dgm:pt modelId="{43F1FC5D-3BD3-492A-A5D7-4591AFCCEC2E}" type="pres">
      <dgm:prSet presAssocID="{61A64956-D155-4A1C-8C48-3EC199BA89FD}" presName="childNode" presStyleLbl="node1" presStyleIdx="0" presStyleCnt="4">
        <dgm:presLayoutVars>
          <dgm:bulletEnabled val="1"/>
        </dgm:presLayoutVars>
      </dgm:prSet>
      <dgm:spPr/>
    </dgm:pt>
    <dgm:pt modelId="{BC1622C4-BA98-49C6-85AD-67ADEFD373E3}" type="pres">
      <dgm:prSet presAssocID="{61A64956-D155-4A1C-8C48-3EC199BA89FD}" presName="aSpace2" presStyleCnt="0"/>
      <dgm:spPr/>
    </dgm:pt>
    <dgm:pt modelId="{A278DE69-E97D-4B08-8CA2-3CF4C0D0A2FB}" type="pres">
      <dgm:prSet presAssocID="{7ACAD0D0-CC34-46F8-AD32-4650C205E563}" presName="childNode" presStyleLbl="node1" presStyleIdx="1" presStyleCnt="4">
        <dgm:presLayoutVars>
          <dgm:bulletEnabled val="1"/>
        </dgm:presLayoutVars>
      </dgm:prSet>
      <dgm:spPr/>
    </dgm:pt>
    <dgm:pt modelId="{86930F07-001A-4129-B21C-18E23F52E33A}" type="pres">
      <dgm:prSet presAssocID="{7ACAD0D0-CC34-46F8-AD32-4650C205E563}" presName="aSpace2" presStyleCnt="0"/>
      <dgm:spPr/>
    </dgm:pt>
    <dgm:pt modelId="{B9479D21-9480-4A13-BDCD-720B745E261F}" type="pres">
      <dgm:prSet presAssocID="{CD39EAD2-A1EF-47A5-BA53-80E549A9ECF3}" presName="childNode" presStyleLbl="node1" presStyleIdx="2" presStyleCnt="4">
        <dgm:presLayoutVars>
          <dgm:bulletEnabled val="1"/>
        </dgm:presLayoutVars>
      </dgm:prSet>
      <dgm:spPr/>
    </dgm:pt>
    <dgm:pt modelId="{FB750B25-B1AF-47E2-A520-3EC935A79D35}" type="pres">
      <dgm:prSet presAssocID="{CD39EAD2-A1EF-47A5-BA53-80E549A9ECF3}" presName="aSpace2" presStyleCnt="0"/>
      <dgm:spPr/>
    </dgm:pt>
    <dgm:pt modelId="{F5D57804-71CC-41E1-93FC-FE542AB699DB}" type="pres">
      <dgm:prSet presAssocID="{15A048BA-002A-48D5-9B89-B4D8070F6673}" presName="childNode" presStyleLbl="node1" presStyleIdx="3" presStyleCnt="4">
        <dgm:presLayoutVars>
          <dgm:bulletEnabled val="1"/>
        </dgm:presLayoutVars>
      </dgm:prSet>
      <dgm:spPr/>
    </dgm:pt>
  </dgm:ptLst>
  <dgm:cxnLst>
    <dgm:cxn modelId="{0EA3FF04-5236-47F2-AEEF-A640288D0AD5}" srcId="{3D9EA3B5-5D88-4F0B-B4A9-3AFBB01C2433}" destId="{15A048BA-002A-48D5-9B89-B4D8070F6673}" srcOrd="3" destOrd="0" parTransId="{6C5C5934-54CD-4179-9F1A-F9ACBC568292}" sibTransId="{34E1B836-A665-4013-A2C9-6734B6B70CF5}"/>
    <dgm:cxn modelId="{4414242D-89E3-4023-BFD1-77C76BC0D8DA}" srcId="{3D9EA3B5-5D88-4F0B-B4A9-3AFBB01C2433}" destId="{61A64956-D155-4A1C-8C48-3EC199BA89FD}" srcOrd="0" destOrd="0" parTransId="{C3A5D421-40A9-48F0-A0CF-BE63CDDED372}" sibTransId="{7E8F46E6-535B-4746-989D-369243E59834}"/>
    <dgm:cxn modelId="{61F2A42D-F75D-48ED-91B0-1C6F8325BDC1}" srcId="{683F46AC-9601-42A9-801B-20A345FF82EA}" destId="{3D9EA3B5-5D88-4F0B-B4A9-3AFBB01C2433}" srcOrd="0" destOrd="0" parTransId="{B2CC637D-FBAE-4CBC-BE60-44620D8EA2DD}" sibTransId="{B4ABA56D-896D-4607-85A5-91B888D88636}"/>
    <dgm:cxn modelId="{1BCA3D2E-6BB8-449B-9327-0EE74A504CAA}" type="presOf" srcId="{15A048BA-002A-48D5-9B89-B4D8070F6673}" destId="{F5D57804-71CC-41E1-93FC-FE542AB699DB}" srcOrd="0" destOrd="0" presId="urn:microsoft.com/office/officeart/2005/8/layout/lProcess2"/>
    <dgm:cxn modelId="{3D822C34-BA5E-4CFC-913F-DB54DE7038AD}" type="presOf" srcId="{7ACAD0D0-CC34-46F8-AD32-4650C205E563}" destId="{A278DE69-E97D-4B08-8CA2-3CF4C0D0A2FB}" srcOrd="0" destOrd="0" presId="urn:microsoft.com/office/officeart/2005/8/layout/lProcess2"/>
    <dgm:cxn modelId="{A98F4285-1FE7-4EC0-A19A-C7CA6A422818}" type="presOf" srcId="{3D9EA3B5-5D88-4F0B-B4A9-3AFBB01C2433}" destId="{3CC46590-E888-492E-90ED-16988456C1AB}" srcOrd="1" destOrd="0" presId="urn:microsoft.com/office/officeart/2005/8/layout/lProcess2"/>
    <dgm:cxn modelId="{035B6488-AE2B-46BE-A03F-60DD0CEEED9B}" srcId="{3D9EA3B5-5D88-4F0B-B4A9-3AFBB01C2433}" destId="{CD39EAD2-A1EF-47A5-BA53-80E549A9ECF3}" srcOrd="2" destOrd="0" parTransId="{B4938ACE-0C09-4BBC-A360-55B130CE95DC}" sibTransId="{C089C849-B215-4370-9A2B-1D636DDAABB7}"/>
    <dgm:cxn modelId="{92BC97AF-9521-4279-9E4A-10F6776FC45D}" type="presOf" srcId="{683F46AC-9601-42A9-801B-20A345FF82EA}" destId="{B576C2DE-4AE1-414D-9F85-C3C3686E6ACD}" srcOrd="0" destOrd="0" presId="urn:microsoft.com/office/officeart/2005/8/layout/lProcess2"/>
    <dgm:cxn modelId="{5640CFB0-C44A-439B-8C71-F117D0876229}" type="presOf" srcId="{3D9EA3B5-5D88-4F0B-B4A9-3AFBB01C2433}" destId="{1A94941B-4DC1-4675-8192-795524245F2E}" srcOrd="0" destOrd="0" presId="urn:microsoft.com/office/officeart/2005/8/layout/lProcess2"/>
    <dgm:cxn modelId="{4250B5B9-F726-4068-A96B-9C06DB956B6C}" type="presOf" srcId="{61A64956-D155-4A1C-8C48-3EC199BA89FD}" destId="{43F1FC5D-3BD3-492A-A5D7-4591AFCCEC2E}" srcOrd="0" destOrd="0" presId="urn:microsoft.com/office/officeart/2005/8/layout/lProcess2"/>
    <dgm:cxn modelId="{504EB8E7-EA5D-4840-AEA1-40497AC10C9A}" srcId="{3D9EA3B5-5D88-4F0B-B4A9-3AFBB01C2433}" destId="{7ACAD0D0-CC34-46F8-AD32-4650C205E563}" srcOrd="1" destOrd="0" parTransId="{E0A38493-CD47-485F-BD9C-994B3D5D8F38}" sibTransId="{DBFDA70B-D086-44DA-B10C-0AADDF97A626}"/>
    <dgm:cxn modelId="{6716DAFD-EFFE-4580-828C-F2FC43FB2663}" type="presOf" srcId="{CD39EAD2-A1EF-47A5-BA53-80E549A9ECF3}" destId="{B9479D21-9480-4A13-BDCD-720B745E261F}" srcOrd="0" destOrd="0" presId="urn:microsoft.com/office/officeart/2005/8/layout/lProcess2"/>
    <dgm:cxn modelId="{8E3B5494-B113-4E5E-A9A9-905F2FD630B4}" type="presParOf" srcId="{B576C2DE-4AE1-414D-9F85-C3C3686E6ACD}" destId="{4F719F2C-31C4-4A7A-9950-108577168310}" srcOrd="0" destOrd="0" presId="urn:microsoft.com/office/officeart/2005/8/layout/lProcess2"/>
    <dgm:cxn modelId="{B5F08867-DE30-40F1-BDF2-A57230ABBA74}" type="presParOf" srcId="{4F719F2C-31C4-4A7A-9950-108577168310}" destId="{1A94941B-4DC1-4675-8192-795524245F2E}" srcOrd="0" destOrd="0" presId="urn:microsoft.com/office/officeart/2005/8/layout/lProcess2"/>
    <dgm:cxn modelId="{6C6A56E8-8154-4196-8B0F-EBE3CC00FC16}" type="presParOf" srcId="{4F719F2C-31C4-4A7A-9950-108577168310}" destId="{3CC46590-E888-492E-90ED-16988456C1AB}" srcOrd="1" destOrd="0" presId="urn:microsoft.com/office/officeart/2005/8/layout/lProcess2"/>
    <dgm:cxn modelId="{658C1E9F-EB53-49AF-9E7A-A4F4B69F7F7F}" type="presParOf" srcId="{4F719F2C-31C4-4A7A-9950-108577168310}" destId="{2459F713-835D-463B-9B27-C65A6F2F5E05}" srcOrd="2" destOrd="0" presId="urn:microsoft.com/office/officeart/2005/8/layout/lProcess2"/>
    <dgm:cxn modelId="{5A752F7A-DA60-48E3-BC65-8D9B47802DA7}" type="presParOf" srcId="{2459F713-835D-463B-9B27-C65A6F2F5E05}" destId="{375EAF7B-2F60-403A-A31A-59DD2660CA0C}" srcOrd="0" destOrd="0" presId="urn:microsoft.com/office/officeart/2005/8/layout/lProcess2"/>
    <dgm:cxn modelId="{D51CB79E-71C9-4D72-9876-6A512A6C9CDA}" type="presParOf" srcId="{375EAF7B-2F60-403A-A31A-59DD2660CA0C}" destId="{43F1FC5D-3BD3-492A-A5D7-4591AFCCEC2E}" srcOrd="0" destOrd="0" presId="urn:microsoft.com/office/officeart/2005/8/layout/lProcess2"/>
    <dgm:cxn modelId="{F7AA306B-A4C5-49CD-B1FB-EE2BB095BBCB}" type="presParOf" srcId="{375EAF7B-2F60-403A-A31A-59DD2660CA0C}" destId="{BC1622C4-BA98-49C6-85AD-67ADEFD373E3}" srcOrd="1" destOrd="0" presId="urn:microsoft.com/office/officeart/2005/8/layout/lProcess2"/>
    <dgm:cxn modelId="{50B00B2A-1471-4C8E-AC7F-86448AC24B2C}" type="presParOf" srcId="{375EAF7B-2F60-403A-A31A-59DD2660CA0C}" destId="{A278DE69-E97D-4B08-8CA2-3CF4C0D0A2FB}" srcOrd="2" destOrd="0" presId="urn:microsoft.com/office/officeart/2005/8/layout/lProcess2"/>
    <dgm:cxn modelId="{4D9CA17F-FEF2-463D-B25A-E63947409818}" type="presParOf" srcId="{375EAF7B-2F60-403A-A31A-59DD2660CA0C}" destId="{86930F07-001A-4129-B21C-18E23F52E33A}" srcOrd="3" destOrd="0" presId="urn:microsoft.com/office/officeart/2005/8/layout/lProcess2"/>
    <dgm:cxn modelId="{52E649B1-7CDB-4210-B8DA-17E12351D8EF}" type="presParOf" srcId="{375EAF7B-2F60-403A-A31A-59DD2660CA0C}" destId="{B9479D21-9480-4A13-BDCD-720B745E261F}" srcOrd="4" destOrd="0" presId="urn:microsoft.com/office/officeart/2005/8/layout/lProcess2"/>
    <dgm:cxn modelId="{0FB78F7F-33FD-4AD6-A516-A35850F6F28E}" type="presParOf" srcId="{375EAF7B-2F60-403A-A31A-59DD2660CA0C}" destId="{FB750B25-B1AF-47E2-A520-3EC935A79D35}" srcOrd="5" destOrd="0" presId="urn:microsoft.com/office/officeart/2005/8/layout/lProcess2"/>
    <dgm:cxn modelId="{B3ED301F-6AE4-4C29-90B0-1E67C21C246C}" type="presParOf" srcId="{375EAF7B-2F60-403A-A31A-59DD2660CA0C}" destId="{F5D57804-71CC-41E1-93FC-FE542AB699DB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C39822-4365-4CDE-95C7-22DCC9C33AD5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02AC56F9-BC79-439A-A4A7-965D6C6805A5}">
      <dgm:prSet phldrT="[Text]" phldr="1"/>
      <dgm:spPr/>
      <dgm:t>
        <a:bodyPr/>
        <a:lstStyle/>
        <a:p>
          <a:endParaRPr lang="en-US" dirty="0"/>
        </a:p>
      </dgm:t>
    </dgm:pt>
    <dgm:pt modelId="{079918BE-0051-48EB-A89F-D3E7D7CB3F20}" type="parTrans" cxnId="{B84A18CB-887A-4807-BF57-3A3012730CD8}">
      <dgm:prSet/>
      <dgm:spPr/>
      <dgm:t>
        <a:bodyPr/>
        <a:lstStyle/>
        <a:p>
          <a:endParaRPr lang="en-US"/>
        </a:p>
      </dgm:t>
    </dgm:pt>
    <dgm:pt modelId="{389187B2-0311-4A52-9BD0-0263B89B8C0A}" type="sibTrans" cxnId="{B84A18CB-887A-4807-BF57-3A3012730CD8}">
      <dgm:prSet/>
      <dgm:spPr/>
      <dgm:t>
        <a:bodyPr/>
        <a:lstStyle/>
        <a:p>
          <a:endParaRPr lang="en-US"/>
        </a:p>
      </dgm:t>
    </dgm:pt>
    <dgm:pt modelId="{16BB6981-5CA9-49A6-80BD-2C070AF19D6A}">
      <dgm:prSet phldrT="[Text]" phldr="1"/>
      <dgm:spPr/>
      <dgm:t>
        <a:bodyPr/>
        <a:lstStyle/>
        <a:p>
          <a:endParaRPr lang="en-US" dirty="0"/>
        </a:p>
      </dgm:t>
    </dgm:pt>
    <dgm:pt modelId="{C5660333-A03E-49AC-862E-F5C6A9AF58D7}" type="parTrans" cxnId="{A8BF7C52-670E-46D2-BD00-C2B8E95BBC5D}">
      <dgm:prSet/>
      <dgm:spPr/>
      <dgm:t>
        <a:bodyPr/>
        <a:lstStyle/>
        <a:p>
          <a:endParaRPr lang="en-US"/>
        </a:p>
      </dgm:t>
    </dgm:pt>
    <dgm:pt modelId="{BA1BB7F5-4F14-46F4-B19D-F2A8A9F9FAD6}" type="sibTrans" cxnId="{A8BF7C52-670E-46D2-BD00-C2B8E95BBC5D}">
      <dgm:prSet/>
      <dgm:spPr/>
      <dgm:t>
        <a:bodyPr/>
        <a:lstStyle/>
        <a:p>
          <a:endParaRPr lang="en-US"/>
        </a:p>
      </dgm:t>
    </dgm:pt>
    <dgm:pt modelId="{40680D31-9849-44DA-84E1-C6C720C6DBE8}">
      <dgm:prSet phldrT="[Text]" phldr="1"/>
      <dgm:spPr/>
      <dgm:t>
        <a:bodyPr/>
        <a:lstStyle/>
        <a:p>
          <a:endParaRPr lang="en-US" dirty="0"/>
        </a:p>
      </dgm:t>
    </dgm:pt>
    <dgm:pt modelId="{1F731072-C25C-492C-9C5A-353097998AD3}" type="parTrans" cxnId="{3B7355F0-C377-466A-A9BF-516ADC7EC3E1}">
      <dgm:prSet/>
      <dgm:spPr/>
      <dgm:t>
        <a:bodyPr/>
        <a:lstStyle/>
        <a:p>
          <a:endParaRPr lang="en-US"/>
        </a:p>
      </dgm:t>
    </dgm:pt>
    <dgm:pt modelId="{EDA0933C-2ED8-49B9-A18A-3F385D7F2D82}" type="sibTrans" cxnId="{3B7355F0-C377-466A-A9BF-516ADC7EC3E1}">
      <dgm:prSet/>
      <dgm:spPr/>
      <dgm:t>
        <a:bodyPr/>
        <a:lstStyle/>
        <a:p>
          <a:endParaRPr lang="en-US"/>
        </a:p>
      </dgm:t>
    </dgm:pt>
    <dgm:pt modelId="{18C9F95C-BB5A-41B0-A8D4-C6FEB7AC45CA}">
      <dgm:prSet phldrT="[Text]" phldr="1"/>
      <dgm:spPr/>
      <dgm:t>
        <a:bodyPr/>
        <a:lstStyle/>
        <a:p>
          <a:endParaRPr lang="en-US" dirty="0"/>
        </a:p>
      </dgm:t>
    </dgm:pt>
    <dgm:pt modelId="{A5692D22-6FF5-4640-BA18-113A03515FDE}" type="parTrans" cxnId="{221693C7-BC33-4282-8269-78E4FEA0AAC6}">
      <dgm:prSet/>
      <dgm:spPr/>
      <dgm:t>
        <a:bodyPr/>
        <a:lstStyle/>
        <a:p>
          <a:endParaRPr lang="en-US"/>
        </a:p>
      </dgm:t>
    </dgm:pt>
    <dgm:pt modelId="{1A8CF87B-2A26-4612-B788-FCC665B6C366}" type="sibTrans" cxnId="{221693C7-BC33-4282-8269-78E4FEA0AAC6}">
      <dgm:prSet/>
      <dgm:spPr/>
      <dgm:t>
        <a:bodyPr/>
        <a:lstStyle/>
        <a:p>
          <a:endParaRPr lang="en-US"/>
        </a:p>
      </dgm:t>
    </dgm:pt>
    <dgm:pt modelId="{AE123291-C202-48E2-A4F9-120542A35121}" type="pres">
      <dgm:prSet presAssocID="{C0C39822-4365-4CDE-95C7-22DCC9C33AD5}" presName="vert0" presStyleCnt="0">
        <dgm:presLayoutVars>
          <dgm:dir val="rev"/>
          <dgm:animOne val="branch"/>
          <dgm:animLvl val="lvl"/>
        </dgm:presLayoutVars>
      </dgm:prSet>
      <dgm:spPr/>
    </dgm:pt>
    <dgm:pt modelId="{15E40265-11AA-40BC-A58B-FC9580B22AE0}" type="pres">
      <dgm:prSet presAssocID="{02AC56F9-BC79-439A-A4A7-965D6C6805A5}" presName="thickLine" presStyleLbl="alignNode1" presStyleIdx="0" presStyleCnt="1"/>
      <dgm:spPr/>
    </dgm:pt>
    <dgm:pt modelId="{D2776F92-1873-4CBD-BF8A-BB90B6F2A118}" type="pres">
      <dgm:prSet presAssocID="{02AC56F9-BC79-439A-A4A7-965D6C6805A5}" presName="horz1" presStyleCnt="0"/>
      <dgm:spPr/>
    </dgm:pt>
    <dgm:pt modelId="{FC9FB85A-21B3-44DB-B6DD-03136660AA8B}" type="pres">
      <dgm:prSet presAssocID="{02AC56F9-BC79-439A-A4A7-965D6C6805A5}" presName="tx1" presStyleLbl="revTx" presStyleIdx="0" presStyleCnt="4"/>
      <dgm:spPr/>
    </dgm:pt>
    <dgm:pt modelId="{B6713F7D-A163-415E-B22F-596CECD5570C}" type="pres">
      <dgm:prSet presAssocID="{02AC56F9-BC79-439A-A4A7-965D6C6805A5}" presName="vert1" presStyleCnt="0"/>
      <dgm:spPr/>
    </dgm:pt>
    <dgm:pt modelId="{62682B9B-71C6-4B3B-9055-3EAA14F66AA7}" type="pres">
      <dgm:prSet presAssocID="{16BB6981-5CA9-49A6-80BD-2C070AF19D6A}" presName="vertSpace2a" presStyleCnt="0"/>
      <dgm:spPr/>
    </dgm:pt>
    <dgm:pt modelId="{F934E39B-F651-4243-98B2-0CBA0BB77CA9}" type="pres">
      <dgm:prSet presAssocID="{16BB6981-5CA9-49A6-80BD-2C070AF19D6A}" presName="horz2" presStyleCnt="0"/>
      <dgm:spPr/>
    </dgm:pt>
    <dgm:pt modelId="{2E27B320-187C-4A8A-9B42-8ADEF7FAA4C0}" type="pres">
      <dgm:prSet presAssocID="{16BB6981-5CA9-49A6-80BD-2C070AF19D6A}" presName="horzSpace2" presStyleCnt="0"/>
      <dgm:spPr/>
    </dgm:pt>
    <dgm:pt modelId="{61EDF3BC-863F-422F-B717-0E9224631F37}" type="pres">
      <dgm:prSet presAssocID="{16BB6981-5CA9-49A6-80BD-2C070AF19D6A}" presName="tx2" presStyleLbl="revTx" presStyleIdx="1" presStyleCnt="4" custScaleX="113498"/>
      <dgm:spPr/>
    </dgm:pt>
    <dgm:pt modelId="{82FBB610-D049-44B0-98B3-E1F380B97338}" type="pres">
      <dgm:prSet presAssocID="{16BB6981-5CA9-49A6-80BD-2C070AF19D6A}" presName="vert2" presStyleCnt="0"/>
      <dgm:spPr/>
    </dgm:pt>
    <dgm:pt modelId="{3739314E-687A-44B9-8B1E-644E4FC7F839}" type="pres">
      <dgm:prSet presAssocID="{16BB6981-5CA9-49A6-80BD-2C070AF19D6A}" presName="thinLine2b" presStyleLbl="callout" presStyleIdx="0" presStyleCnt="3"/>
      <dgm:spPr>
        <a:ln>
          <a:solidFill>
            <a:srgbClr val="0070C0"/>
          </a:solidFill>
        </a:ln>
      </dgm:spPr>
    </dgm:pt>
    <dgm:pt modelId="{A532C9EA-D731-4A4F-86BF-8DEBFCC286F8}" type="pres">
      <dgm:prSet presAssocID="{16BB6981-5CA9-49A6-80BD-2C070AF19D6A}" presName="vertSpace2b" presStyleCnt="0"/>
      <dgm:spPr/>
    </dgm:pt>
    <dgm:pt modelId="{06C4E01F-A740-422D-9D31-672C187113A2}" type="pres">
      <dgm:prSet presAssocID="{40680D31-9849-44DA-84E1-C6C720C6DBE8}" presName="horz2" presStyleCnt="0"/>
      <dgm:spPr/>
    </dgm:pt>
    <dgm:pt modelId="{9682EBB7-DA1F-4E0A-B538-71310B783CA4}" type="pres">
      <dgm:prSet presAssocID="{40680D31-9849-44DA-84E1-C6C720C6DBE8}" presName="horzSpace2" presStyleCnt="0"/>
      <dgm:spPr/>
    </dgm:pt>
    <dgm:pt modelId="{AEBB7817-1BDE-400A-9ACD-8DF6412FB5F9}" type="pres">
      <dgm:prSet presAssocID="{40680D31-9849-44DA-84E1-C6C720C6DBE8}" presName="tx2" presStyleLbl="revTx" presStyleIdx="2" presStyleCnt="4"/>
      <dgm:spPr/>
    </dgm:pt>
    <dgm:pt modelId="{FBB9B42F-E96A-4D73-A606-E7B553156D0F}" type="pres">
      <dgm:prSet presAssocID="{40680D31-9849-44DA-84E1-C6C720C6DBE8}" presName="vert2" presStyleCnt="0"/>
      <dgm:spPr/>
    </dgm:pt>
    <dgm:pt modelId="{638ADF7B-00A3-4DE9-9A91-CBECA49DAF10}" type="pres">
      <dgm:prSet presAssocID="{40680D31-9849-44DA-84E1-C6C720C6DBE8}" presName="thinLine2b" presStyleLbl="callout" presStyleIdx="1" presStyleCnt="3"/>
      <dgm:spPr>
        <a:ln>
          <a:solidFill>
            <a:srgbClr val="0070C0"/>
          </a:solidFill>
        </a:ln>
      </dgm:spPr>
    </dgm:pt>
    <dgm:pt modelId="{C684D696-EBA5-47E1-931B-369016D51E5A}" type="pres">
      <dgm:prSet presAssocID="{40680D31-9849-44DA-84E1-C6C720C6DBE8}" presName="vertSpace2b" presStyleCnt="0"/>
      <dgm:spPr/>
    </dgm:pt>
    <dgm:pt modelId="{069492FB-A34D-4709-8280-488CEED6FA53}" type="pres">
      <dgm:prSet presAssocID="{18C9F95C-BB5A-41B0-A8D4-C6FEB7AC45CA}" presName="horz2" presStyleCnt="0"/>
      <dgm:spPr/>
    </dgm:pt>
    <dgm:pt modelId="{7CAD13FD-7912-490A-B1A6-8AEF7C7E4A9D}" type="pres">
      <dgm:prSet presAssocID="{18C9F95C-BB5A-41B0-A8D4-C6FEB7AC45CA}" presName="horzSpace2" presStyleCnt="0"/>
      <dgm:spPr/>
    </dgm:pt>
    <dgm:pt modelId="{060FE0E1-9D05-4D50-82AC-E9BEC5ED3102}" type="pres">
      <dgm:prSet presAssocID="{18C9F95C-BB5A-41B0-A8D4-C6FEB7AC45CA}" presName="tx2" presStyleLbl="revTx" presStyleIdx="3" presStyleCnt="4"/>
      <dgm:spPr/>
    </dgm:pt>
    <dgm:pt modelId="{D6E2946B-AAC5-4C00-BB20-982BC872B63C}" type="pres">
      <dgm:prSet presAssocID="{18C9F95C-BB5A-41B0-A8D4-C6FEB7AC45CA}" presName="vert2" presStyleCnt="0"/>
      <dgm:spPr/>
    </dgm:pt>
    <dgm:pt modelId="{93684837-E561-4ADD-8C88-244AC839FF50}" type="pres">
      <dgm:prSet presAssocID="{18C9F95C-BB5A-41B0-A8D4-C6FEB7AC45CA}" presName="thinLine2b" presStyleLbl="callout" presStyleIdx="2" presStyleCnt="3"/>
      <dgm:spPr>
        <a:ln>
          <a:solidFill>
            <a:srgbClr val="0070C0"/>
          </a:solidFill>
        </a:ln>
      </dgm:spPr>
    </dgm:pt>
    <dgm:pt modelId="{6D50330C-B873-4B26-B996-A30536229712}" type="pres">
      <dgm:prSet presAssocID="{18C9F95C-BB5A-41B0-A8D4-C6FEB7AC45CA}" presName="vertSpace2b" presStyleCnt="0"/>
      <dgm:spPr/>
    </dgm:pt>
  </dgm:ptLst>
  <dgm:cxnLst>
    <dgm:cxn modelId="{B9B28506-6BBE-4478-8842-157E7BE21FC0}" type="presOf" srcId="{02AC56F9-BC79-439A-A4A7-965D6C6805A5}" destId="{FC9FB85A-21B3-44DB-B6DD-03136660AA8B}" srcOrd="0" destOrd="0" presId="urn:microsoft.com/office/officeart/2008/layout/LinedList"/>
    <dgm:cxn modelId="{F2ACE925-BD77-4AC7-872E-9647F76CE741}" type="presOf" srcId="{16BB6981-5CA9-49A6-80BD-2C070AF19D6A}" destId="{61EDF3BC-863F-422F-B717-0E9224631F37}" srcOrd="0" destOrd="0" presId="urn:microsoft.com/office/officeart/2008/layout/LinedList"/>
    <dgm:cxn modelId="{52D7CE43-56C7-4E91-9985-75C8F5E335C8}" type="presOf" srcId="{C0C39822-4365-4CDE-95C7-22DCC9C33AD5}" destId="{AE123291-C202-48E2-A4F9-120542A35121}" srcOrd="0" destOrd="0" presId="urn:microsoft.com/office/officeart/2008/layout/LinedList"/>
    <dgm:cxn modelId="{A8BF7C52-670E-46D2-BD00-C2B8E95BBC5D}" srcId="{02AC56F9-BC79-439A-A4A7-965D6C6805A5}" destId="{16BB6981-5CA9-49A6-80BD-2C070AF19D6A}" srcOrd="0" destOrd="0" parTransId="{C5660333-A03E-49AC-862E-F5C6A9AF58D7}" sibTransId="{BA1BB7F5-4F14-46F4-B19D-F2A8A9F9FAD6}"/>
    <dgm:cxn modelId="{253BB296-8EAD-4B25-B6AF-BCF420C87883}" type="presOf" srcId="{18C9F95C-BB5A-41B0-A8D4-C6FEB7AC45CA}" destId="{060FE0E1-9D05-4D50-82AC-E9BEC5ED3102}" srcOrd="0" destOrd="0" presId="urn:microsoft.com/office/officeart/2008/layout/LinedList"/>
    <dgm:cxn modelId="{221693C7-BC33-4282-8269-78E4FEA0AAC6}" srcId="{02AC56F9-BC79-439A-A4A7-965D6C6805A5}" destId="{18C9F95C-BB5A-41B0-A8D4-C6FEB7AC45CA}" srcOrd="2" destOrd="0" parTransId="{A5692D22-6FF5-4640-BA18-113A03515FDE}" sibTransId="{1A8CF87B-2A26-4612-B788-FCC665B6C366}"/>
    <dgm:cxn modelId="{B84A18CB-887A-4807-BF57-3A3012730CD8}" srcId="{C0C39822-4365-4CDE-95C7-22DCC9C33AD5}" destId="{02AC56F9-BC79-439A-A4A7-965D6C6805A5}" srcOrd="0" destOrd="0" parTransId="{079918BE-0051-48EB-A89F-D3E7D7CB3F20}" sibTransId="{389187B2-0311-4A52-9BD0-0263B89B8C0A}"/>
    <dgm:cxn modelId="{23859DEF-EAAE-402E-BD02-007DABEB66C8}" type="presOf" srcId="{40680D31-9849-44DA-84E1-C6C720C6DBE8}" destId="{AEBB7817-1BDE-400A-9ACD-8DF6412FB5F9}" srcOrd="0" destOrd="0" presId="urn:microsoft.com/office/officeart/2008/layout/LinedList"/>
    <dgm:cxn modelId="{3B7355F0-C377-466A-A9BF-516ADC7EC3E1}" srcId="{02AC56F9-BC79-439A-A4A7-965D6C6805A5}" destId="{40680D31-9849-44DA-84E1-C6C720C6DBE8}" srcOrd="1" destOrd="0" parTransId="{1F731072-C25C-492C-9C5A-353097998AD3}" sibTransId="{EDA0933C-2ED8-49B9-A18A-3F385D7F2D82}"/>
    <dgm:cxn modelId="{BECE2836-F014-4CDE-BCA6-4CC04B75138F}" type="presParOf" srcId="{AE123291-C202-48E2-A4F9-120542A35121}" destId="{15E40265-11AA-40BC-A58B-FC9580B22AE0}" srcOrd="0" destOrd="0" presId="urn:microsoft.com/office/officeart/2008/layout/LinedList"/>
    <dgm:cxn modelId="{3E1C5D3C-A46A-4D75-B122-62BA9D2BBD6A}" type="presParOf" srcId="{AE123291-C202-48E2-A4F9-120542A35121}" destId="{D2776F92-1873-4CBD-BF8A-BB90B6F2A118}" srcOrd="1" destOrd="0" presId="urn:microsoft.com/office/officeart/2008/layout/LinedList"/>
    <dgm:cxn modelId="{D55618AE-1182-47FA-88C1-F6F3FC7CC042}" type="presParOf" srcId="{D2776F92-1873-4CBD-BF8A-BB90B6F2A118}" destId="{FC9FB85A-21B3-44DB-B6DD-03136660AA8B}" srcOrd="0" destOrd="0" presId="urn:microsoft.com/office/officeart/2008/layout/LinedList"/>
    <dgm:cxn modelId="{D14340E4-C1CE-4C70-872D-056105F280B5}" type="presParOf" srcId="{D2776F92-1873-4CBD-BF8A-BB90B6F2A118}" destId="{B6713F7D-A163-415E-B22F-596CECD5570C}" srcOrd="1" destOrd="0" presId="urn:microsoft.com/office/officeart/2008/layout/LinedList"/>
    <dgm:cxn modelId="{35CB7AB1-7F1D-478F-A3F4-121D2191ABA6}" type="presParOf" srcId="{B6713F7D-A163-415E-B22F-596CECD5570C}" destId="{62682B9B-71C6-4B3B-9055-3EAA14F66AA7}" srcOrd="0" destOrd="0" presId="urn:microsoft.com/office/officeart/2008/layout/LinedList"/>
    <dgm:cxn modelId="{3060F76C-5C3D-46E5-9F11-CB31F78F7D42}" type="presParOf" srcId="{B6713F7D-A163-415E-B22F-596CECD5570C}" destId="{F934E39B-F651-4243-98B2-0CBA0BB77CA9}" srcOrd="1" destOrd="0" presId="urn:microsoft.com/office/officeart/2008/layout/LinedList"/>
    <dgm:cxn modelId="{7E18C16C-9275-4D15-A502-C590B8EE1358}" type="presParOf" srcId="{F934E39B-F651-4243-98B2-0CBA0BB77CA9}" destId="{2E27B320-187C-4A8A-9B42-8ADEF7FAA4C0}" srcOrd="0" destOrd="0" presId="urn:microsoft.com/office/officeart/2008/layout/LinedList"/>
    <dgm:cxn modelId="{0BE0197B-ACE4-4986-ACFB-11290C5AC2C5}" type="presParOf" srcId="{F934E39B-F651-4243-98B2-0CBA0BB77CA9}" destId="{61EDF3BC-863F-422F-B717-0E9224631F37}" srcOrd="1" destOrd="0" presId="urn:microsoft.com/office/officeart/2008/layout/LinedList"/>
    <dgm:cxn modelId="{40FEE0C3-6882-4C91-83B0-76668E772F1C}" type="presParOf" srcId="{F934E39B-F651-4243-98B2-0CBA0BB77CA9}" destId="{82FBB610-D049-44B0-98B3-E1F380B97338}" srcOrd="2" destOrd="0" presId="urn:microsoft.com/office/officeart/2008/layout/LinedList"/>
    <dgm:cxn modelId="{19967284-2927-4936-B259-EA7526F9BE82}" type="presParOf" srcId="{B6713F7D-A163-415E-B22F-596CECD5570C}" destId="{3739314E-687A-44B9-8B1E-644E4FC7F839}" srcOrd="2" destOrd="0" presId="urn:microsoft.com/office/officeart/2008/layout/LinedList"/>
    <dgm:cxn modelId="{0305FA7E-5D6D-4C1B-BB3A-32B91BAC9EB5}" type="presParOf" srcId="{B6713F7D-A163-415E-B22F-596CECD5570C}" destId="{A532C9EA-D731-4A4F-86BF-8DEBFCC286F8}" srcOrd="3" destOrd="0" presId="urn:microsoft.com/office/officeart/2008/layout/LinedList"/>
    <dgm:cxn modelId="{A8C62C76-2166-4537-ADAF-35A8390450A0}" type="presParOf" srcId="{B6713F7D-A163-415E-B22F-596CECD5570C}" destId="{06C4E01F-A740-422D-9D31-672C187113A2}" srcOrd="4" destOrd="0" presId="urn:microsoft.com/office/officeart/2008/layout/LinedList"/>
    <dgm:cxn modelId="{B77514FF-24DD-49C6-959D-80D4A0920C03}" type="presParOf" srcId="{06C4E01F-A740-422D-9D31-672C187113A2}" destId="{9682EBB7-DA1F-4E0A-B538-71310B783CA4}" srcOrd="0" destOrd="0" presId="urn:microsoft.com/office/officeart/2008/layout/LinedList"/>
    <dgm:cxn modelId="{75433B9A-CA4B-47E9-B533-959E0D034240}" type="presParOf" srcId="{06C4E01F-A740-422D-9D31-672C187113A2}" destId="{AEBB7817-1BDE-400A-9ACD-8DF6412FB5F9}" srcOrd="1" destOrd="0" presId="urn:microsoft.com/office/officeart/2008/layout/LinedList"/>
    <dgm:cxn modelId="{A8607A2E-14E1-4120-A4C3-BCAE31DD90A2}" type="presParOf" srcId="{06C4E01F-A740-422D-9D31-672C187113A2}" destId="{FBB9B42F-E96A-4D73-A606-E7B553156D0F}" srcOrd="2" destOrd="0" presId="urn:microsoft.com/office/officeart/2008/layout/LinedList"/>
    <dgm:cxn modelId="{C20401EF-7C96-4CEE-979E-64855FA5BED9}" type="presParOf" srcId="{B6713F7D-A163-415E-B22F-596CECD5570C}" destId="{638ADF7B-00A3-4DE9-9A91-CBECA49DAF10}" srcOrd="5" destOrd="0" presId="urn:microsoft.com/office/officeart/2008/layout/LinedList"/>
    <dgm:cxn modelId="{CE917295-F9A3-483A-B8C5-EA01D3CB66FB}" type="presParOf" srcId="{B6713F7D-A163-415E-B22F-596CECD5570C}" destId="{C684D696-EBA5-47E1-931B-369016D51E5A}" srcOrd="6" destOrd="0" presId="urn:microsoft.com/office/officeart/2008/layout/LinedList"/>
    <dgm:cxn modelId="{2CCDAF2D-986C-4791-9CF3-B5DB873B453A}" type="presParOf" srcId="{B6713F7D-A163-415E-B22F-596CECD5570C}" destId="{069492FB-A34D-4709-8280-488CEED6FA53}" srcOrd="7" destOrd="0" presId="urn:microsoft.com/office/officeart/2008/layout/LinedList"/>
    <dgm:cxn modelId="{C4622F30-44AB-484D-8826-A62A6ADC75A7}" type="presParOf" srcId="{069492FB-A34D-4709-8280-488CEED6FA53}" destId="{7CAD13FD-7912-490A-B1A6-8AEF7C7E4A9D}" srcOrd="0" destOrd="0" presId="urn:microsoft.com/office/officeart/2008/layout/LinedList"/>
    <dgm:cxn modelId="{C75F2058-D024-4B5D-9D10-ACF383E44201}" type="presParOf" srcId="{069492FB-A34D-4709-8280-488CEED6FA53}" destId="{060FE0E1-9D05-4D50-82AC-E9BEC5ED3102}" srcOrd="1" destOrd="0" presId="urn:microsoft.com/office/officeart/2008/layout/LinedList"/>
    <dgm:cxn modelId="{5F6BA41D-2346-463B-A179-EDB12E80BD68}" type="presParOf" srcId="{069492FB-A34D-4709-8280-488CEED6FA53}" destId="{D6E2946B-AAC5-4C00-BB20-982BC872B63C}" srcOrd="2" destOrd="0" presId="urn:microsoft.com/office/officeart/2008/layout/LinedList"/>
    <dgm:cxn modelId="{3A096C9C-F40A-49D1-A4DE-84B51DEEC624}" type="presParOf" srcId="{B6713F7D-A163-415E-B22F-596CECD5570C}" destId="{93684837-E561-4ADD-8C88-244AC839FF50}" srcOrd="8" destOrd="0" presId="urn:microsoft.com/office/officeart/2008/layout/LinedList"/>
    <dgm:cxn modelId="{7BACF870-7871-44AE-9489-9C6B0F50BC17}" type="presParOf" srcId="{B6713F7D-A163-415E-B22F-596CECD5570C}" destId="{6D50330C-B873-4B26-B996-A30536229712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000CBE-80DE-4AC4-BD6F-839C816BA1DF}" type="doc">
      <dgm:prSet loTypeId="urn:microsoft.com/office/officeart/2008/layout/VerticalAccentList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8CD721CA-C732-4F8A-9302-9028DABFC6DB}">
      <dgm:prSet phldrT="[Text]" phldr="1"/>
      <dgm:spPr/>
      <dgm:t>
        <a:bodyPr/>
        <a:lstStyle/>
        <a:p>
          <a:endParaRPr lang="en-US" dirty="0"/>
        </a:p>
      </dgm:t>
    </dgm:pt>
    <dgm:pt modelId="{110EA087-DA48-46C2-BFD2-CD51706D495C}" type="parTrans" cxnId="{2DF657A1-3C29-4FAE-927E-24F51E182CC9}">
      <dgm:prSet/>
      <dgm:spPr/>
      <dgm:t>
        <a:bodyPr/>
        <a:lstStyle/>
        <a:p>
          <a:endParaRPr lang="en-US"/>
        </a:p>
      </dgm:t>
    </dgm:pt>
    <dgm:pt modelId="{FD19A92D-CCC0-43CC-AB38-CC2E9A0E74B4}" type="sibTrans" cxnId="{2DF657A1-3C29-4FAE-927E-24F51E182CC9}">
      <dgm:prSet/>
      <dgm:spPr/>
      <dgm:t>
        <a:bodyPr/>
        <a:lstStyle/>
        <a:p>
          <a:endParaRPr lang="en-US"/>
        </a:p>
      </dgm:t>
    </dgm:pt>
    <dgm:pt modelId="{3CE6D215-A090-4263-AD50-7DD8BA65910F}">
      <dgm:prSet phldrT="[Text]" phldr="1"/>
      <dgm:spPr>
        <a:solidFill>
          <a:schemeClr val="bg2"/>
        </a:solidFill>
        <a:ln>
          <a:solidFill>
            <a:srgbClr val="00B0F0"/>
          </a:solidFill>
        </a:ln>
      </dgm:spPr>
      <dgm:t>
        <a:bodyPr/>
        <a:lstStyle/>
        <a:p>
          <a:endParaRPr lang="en-US" dirty="0"/>
        </a:p>
      </dgm:t>
    </dgm:pt>
    <dgm:pt modelId="{8EE27D17-25DA-4C63-A1EC-4464C9A0AE51}" type="parTrans" cxnId="{CA62C52E-E7B6-485E-8188-1AED4B28E5E4}">
      <dgm:prSet/>
      <dgm:spPr/>
      <dgm:t>
        <a:bodyPr/>
        <a:lstStyle/>
        <a:p>
          <a:endParaRPr lang="en-US"/>
        </a:p>
      </dgm:t>
    </dgm:pt>
    <dgm:pt modelId="{9C5F489A-A2AB-41E2-A448-5384F4A372A6}" type="sibTrans" cxnId="{CA62C52E-E7B6-485E-8188-1AED4B28E5E4}">
      <dgm:prSet/>
      <dgm:spPr/>
      <dgm:t>
        <a:bodyPr/>
        <a:lstStyle/>
        <a:p>
          <a:endParaRPr lang="en-US"/>
        </a:p>
      </dgm:t>
    </dgm:pt>
    <dgm:pt modelId="{698323E1-A18C-4FA6-84A5-69C7825CE677}">
      <dgm:prSet phldrT="[Text]" phldr="1"/>
      <dgm:spPr/>
      <dgm:t>
        <a:bodyPr/>
        <a:lstStyle/>
        <a:p>
          <a:endParaRPr lang="en-US" dirty="0"/>
        </a:p>
      </dgm:t>
    </dgm:pt>
    <dgm:pt modelId="{69B6E4C5-D5E8-4915-AE3B-2B305BD977A8}" type="parTrans" cxnId="{5EC39E5D-EA7E-4A68-919B-7CB9532617F8}">
      <dgm:prSet/>
      <dgm:spPr/>
      <dgm:t>
        <a:bodyPr/>
        <a:lstStyle/>
        <a:p>
          <a:endParaRPr lang="en-US"/>
        </a:p>
      </dgm:t>
    </dgm:pt>
    <dgm:pt modelId="{8743DC60-D153-4A9B-89D1-EAB05166B7D6}" type="sibTrans" cxnId="{5EC39E5D-EA7E-4A68-919B-7CB9532617F8}">
      <dgm:prSet/>
      <dgm:spPr/>
      <dgm:t>
        <a:bodyPr/>
        <a:lstStyle/>
        <a:p>
          <a:endParaRPr lang="en-US"/>
        </a:p>
      </dgm:t>
    </dgm:pt>
    <dgm:pt modelId="{A983750B-DBB7-4DF4-BF2D-60D7FA07F6C6}">
      <dgm:prSet phldrT="[Text]" phldr="1"/>
      <dgm:spPr>
        <a:solidFill>
          <a:schemeClr val="bg2"/>
        </a:solidFill>
        <a:ln>
          <a:solidFill>
            <a:srgbClr val="00B0F0"/>
          </a:solidFill>
        </a:ln>
      </dgm:spPr>
      <dgm:t>
        <a:bodyPr/>
        <a:lstStyle/>
        <a:p>
          <a:endParaRPr lang="en-US" dirty="0"/>
        </a:p>
      </dgm:t>
    </dgm:pt>
    <dgm:pt modelId="{4CA200C5-89D2-48CA-A5D4-FFA62445235C}" type="parTrans" cxnId="{981E685F-8575-4172-978A-C6DA25121EE6}">
      <dgm:prSet/>
      <dgm:spPr/>
      <dgm:t>
        <a:bodyPr/>
        <a:lstStyle/>
        <a:p>
          <a:endParaRPr lang="en-US"/>
        </a:p>
      </dgm:t>
    </dgm:pt>
    <dgm:pt modelId="{5D464349-E3BB-461B-92F6-E3B8783E0EDF}" type="sibTrans" cxnId="{981E685F-8575-4172-978A-C6DA25121EE6}">
      <dgm:prSet/>
      <dgm:spPr/>
      <dgm:t>
        <a:bodyPr/>
        <a:lstStyle/>
        <a:p>
          <a:endParaRPr lang="en-US"/>
        </a:p>
      </dgm:t>
    </dgm:pt>
    <dgm:pt modelId="{3FC8763E-C1A5-4848-840F-A995199434F2}">
      <dgm:prSet phldrT="[Text]" phldr="1"/>
      <dgm:spPr/>
      <dgm:t>
        <a:bodyPr/>
        <a:lstStyle/>
        <a:p>
          <a:endParaRPr lang="en-US" dirty="0"/>
        </a:p>
      </dgm:t>
    </dgm:pt>
    <dgm:pt modelId="{B40EA497-4593-4658-A052-8C4728426CC3}" type="parTrans" cxnId="{33FE462C-A103-4F0C-BADC-E1B0B62A9DA0}">
      <dgm:prSet/>
      <dgm:spPr/>
      <dgm:t>
        <a:bodyPr/>
        <a:lstStyle/>
        <a:p>
          <a:endParaRPr lang="en-US"/>
        </a:p>
      </dgm:t>
    </dgm:pt>
    <dgm:pt modelId="{EE480F3E-AAF4-4978-B888-D725FEF291D0}" type="sibTrans" cxnId="{33FE462C-A103-4F0C-BADC-E1B0B62A9DA0}">
      <dgm:prSet/>
      <dgm:spPr/>
      <dgm:t>
        <a:bodyPr/>
        <a:lstStyle/>
        <a:p>
          <a:endParaRPr lang="en-US"/>
        </a:p>
      </dgm:t>
    </dgm:pt>
    <dgm:pt modelId="{7A3CEF2F-FA26-4E85-920C-F1C001608758}">
      <dgm:prSet phldrT="[Text]" phldr="1"/>
      <dgm:spPr>
        <a:solidFill>
          <a:schemeClr val="bg2"/>
        </a:solidFill>
        <a:ln>
          <a:solidFill>
            <a:srgbClr val="00B0F0"/>
          </a:solidFill>
        </a:ln>
      </dgm:spPr>
      <dgm:t>
        <a:bodyPr/>
        <a:lstStyle/>
        <a:p>
          <a:endParaRPr lang="en-US" dirty="0"/>
        </a:p>
      </dgm:t>
    </dgm:pt>
    <dgm:pt modelId="{55AF978E-CA81-4F36-B09F-AC0E87F8F5D4}" type="parTrans" cxnId="{18D67673-52AB-4947-BE45-CE0A4A55758B}">
      <dgm:prSet/>
      <dgm:spPr/>
      <dgm:t>
        <a:bodyPr/>
        <a:lstStyle/>
        <a:p>
          <a:endParaRPr lang="en-US"/>
        </a:p>
      </dgm:t>
    </dgm:pt>
    <dgm:pt modelId="{82BB7110-6EF4-4BE1-86A9-047E6DF570CA}" type="sibTrans" cxnId="{18D67673-52AB-4947-BE45-CE0A4A55758B}">
      <dgm:prSet/>
      <dgm:spPr/>
      <dgm:t>
        <a:bodyPr/>
        <a:lstStyle/>
        <a:p>
          <a:endParaRPr lang="en-US"/>
        </a:p>
      </dgm:t>
    </dgm:pt>
    <dgm:pt modelId="{129F3D5F-B962-4B57-BFF5-A5C39D78F552}" type="pres">
      <dgm:prSet presAssocID="{B9000CBE-80DE-4AC4-BD6F-839C816BA1DF}" presName="Name0" presStyleCnt="0">
        <dgm:presLayoutVars>
          <dgm:chMax/>
          <dgm:chPref/>
          <dgm:dir val="rev"/>
        </dgm:presLayoutVars>
      </dgm:prSet>
      <dgm:spPr/>
    </dgm:pt>
    <dgm:pt modelId="{111D5618-22AA-4EFA-832C-8D3EE80E45BE}" type="pres">
      <dgm:prSet presAssocID="{8CD721CA-C732-4F8A-9302-9028DABFC6DB}" presName="parenttextcomposite" presStyleCnt="0"/>
      <dgm:spPr/>
    </dgm:pt>
    <dgm:pt modelId="{8615B143-2A74-495F-AD79-A4547755343C}" type="pres">
      <dgm:prSet presAssocID="{8CD721CA-C732-4F8A-9302-9028DABFC6DB}" presName="parenttext" presStyleLbl="revTx" presStyleIdx="0" presStyleCnt="3">
        <dgm:presLayoutVars>
          <dgm:chMax/>
          <dgm:chPref val="2"/>
          <dgm:bulletEnabled val="1"/>
        </dgm:presLayoutVars>
      </dgm:prSet>
      <dgm:spPr/>
    </dgm:pt>
    <dgm:pt modelId="{E2C8DE87-A3BF-4B3F-8F9E-6B9814ED167F}" type="pres">
      <dgm:prSet presAssocID="{8CD721CA-C732-4F8A-9302-9028DABFC6DB}" presName="composite" presStyleCnt="0"/>
      <dgm:spPr/>
    </dgm:pt>
    <dgm:pt modelId="{9ADD7C40-154B-4764-A471-E9B30120BCE0}" type="pres">
      <dgm:prSet presAssocID="{8CD721CA-C732-4F8A-9302-9028DABFC6DB}" presName="chevron1" presStyleLbl="alignNode1" presStyleIdx="0" presStyleCnt="21"/>
      <dgm:spPr>
        <a:solidFill>
          <a:srgbClr val="00B0F0"/>
        </a:solidFill>
        <a:ln>
          <a:solidFill>
            <a:srgbClr val="00B0F0"/>
          </a:solidFill>
        </a:ln>
      </dgm:spPr>
    </dgm:pt>
    <dgm:pt modelId="{7A432265-F74B-4A08-9F49-ABBA5E019D98}" type="pres">
      <dgm:prSet presAssocID="{8CD721CA-C732-4F8A-9302-9028DABFC6DB}" presName="chevron2" presStyleLbl="alignNode1" presStyleIdx="1" presStyleCnt="21"/>
      <dgm:spPr>
        <a:solidFill>
          <a:srgbClr val="00B0F0"/>
        </a:solidFill>
        <a:ln>
          <a:solidFill>
            <a:srgbClr val="00B0F0"/>
          </a:solidFill>
        </a:ln>
      </dgm:spPr>
    </dgm:pt>
    <dgm:pt modelId="{AD95A88D-EF92-44AD-A27B-BCBF2E4C9484}" type="pres">
      <dgm:prSet presAssocID="{8CD721CA-C732-4F8A-9302-9028DABFC6DB}" presName="chevron3" presStyleLbl="alignNode1" presStyleIdx="2" presStyleCnt="21"/>
      <dgm:spPr>
        <a:solidFill>
          <a:srgbClr val="00B0F0"/>
        </a:solidFill>
        <a:ln>
          <a:solidFill>
            <a:srgbClr val="00B0F0"/>
          </a:solidFill>
        </a:ln>
      </dgm:spPr>
    </dgm:pt>
    <dgm:pt modelId="{300E9A72-F5CB-41FB-8F5B-CA2B065691F5}" type="pres">
      <dgm:prSet presAssocID="{8CD721CA-C732-4F8A-9302-9028DABFC6DB}" presName="chevron4" presStyleLbl="alignNode1" presStyleIdx="3" presStyleCnt="21"/>
      <dgm:spPr>
        <a:solidFill>
          <a:srgbClr val="00B0F0"/>
        </a:solidFill>
        <a:ln>
          <a:solidFill>
            <a:srgbClr val="00B0F0"/>
          </a:solidFill>
        </a:ln>
      </dgm:spPr>
    </dgm:pt>
    <dgm:pt modelId="{77DE0437-9CEB-4166-985F-A788F5404686}" type="pres">
      <dgm:prSet presAssocID="{8CD721CA-C732-4F8A-9302-9028DABFC6DB}" presName="chevron5" presStyleLbl="alignNode1" presStyleIdx="4" presStyleCnt="21"/>
      <dgm:spPr>
        <a:solidFill>
          <a:srgbClr val="00B0F0"/>
        </a:solidFill>
        <a:ln>
          <a:solidFill>
            <a:srgbClr val="00B0F0"/>
          </a:solidFill>
        </a:ln>
      </dgm:spPr>
    </dgm:pt>
    <dgm:pt modelId="{4B2CA964-0EA2-4360-845F-CBB2E3C3FCBB}" type="pres">
      <dgm:prSet presAssocID="{8CD721CA-C732-4F8A-9302-9028DABFC6DB}" presName="chevron6" presStyleLbl="alignNode1" presStyleIdx="5" presStyleCnt="21"/>
      <dgm:spPr>
        <a:solidFill>
          <a:srgbClr val="00B0F0"/>
        </a:solidFill>
        <a:ln>
          <a:solidFill>
            <a:srgbClr val="00B0F0"/>
          </a:solidFill>
        </a:ln>
      </dgm:spPr>
    </dgm:pt>
    <dgm:pt modelId="{5C13240F-239D-40D4-951D-5892AE19E67D}" type="pres">
      <dgm:prSet presAssocID="{8CD721CA-C732-4F8A-9302-9028DABFC6DB}" presName="chevron7" presStyleLbl="alignNode1" presStyleIdx="6" presStyleCnt="21"/>
      <dgm:spPr>
        <a:solidFill>
          <a:srgbClr val="00B0F0"/>
        </a:solidFill>
        <a:ln>
          <a:solidFill>
            <a:srgbClr val="00B0F0"/>
          </a:solidFill>
        </a:ln>
      </dgm:spPr>
    </dgm:pt>
    <dgm:pt modelId="{0158B25A-EB84-45CD-99CB-741E116613D1}" type="pres">
      <dgm:prSet presAssocID="{8CD721CA-C732-4F8A-9302-9028DABFC6DB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</dgm:pt>
    <dgm:pt modelId="{D7742135-17E7-4570-9FB8-5CF81D5C1A45}" type="pres">
      <dgm:prSet presAssocID="{FD19A92D-CCC0-43CC-AB38-CC2E9A0E74B4}" presName="sibTrans" presStyleCnt="0"/>
      <dgm:spPr/>
    </dgm:pt>
    <dgm:pt modelId="{F1B0174F-7EDD-4776-9815-6727BB843101}" type="pres">
      <dgm:prSet presAssocID="{698323E1-A18C-4FA6-84A5-69C7825CE677}" presName="parenttextcomposite" presStyleCnt="0"/>
      <dgm:spPr/>
    </dgm:pt>
    <dgm:pt modelId="{85D51706-7946-4B29-B99A-4503532CDA54}" type="pres">
      <dgm:prSet presAssocID="{698323E1-A18C-4FA6-84A5-69C7825CE677}" presName="parenttext" presStyleLbl="revTx" presStyleIdx="1" presStyleCnt="3">
        <dgm:presLayoutVars>
          <dgm:chMax/>
          <dgm:chPref val="2"/>
          <dgm:bulletEnabled val="1"/>
        </dgm:presLayoutVars>
      </dgm:prSet>
      <dgm:spPr/>
    </dgm:pt>
    <dgm:pt modelId="{884FB004-5B79-4BCD-9675-193D9976B11D}" type="pres">
      <dgm:prSet presAssocID="{698323E1-A18C-4FA6-84A5-69C7825CE677}" presName="composite" presStyleCnt="0"/>
      <dgm:spPr/>
    </dgm:pt>
    <dgm:pt modelId="{80391FF1-A538-4EA2-A53E-EF6E5EA69267}" type="pres">
      <dgm:prSet presAssocID="{698323E1-A18C-4FA6-84A5-69C7825CE677}" presName="chevron1" presStyleLbl="alignNode1" presStyleIdx="7" presStyleCnt="21"/>
      <dgm:spPr>
        <a:solidFill>
          <a:srgbClr val="00B0F0"/>
        </a:solidFill>
        <a:ln>
          <a:solidFill>
            <a:srgbClr val="00B0F0"/>
          </a:solidFill>
        </a:ln>
      </dgm:spPr>
    </dgm:pt>
    <dgm:pt modelId="{3AC98B65-CCA0-4B94-BA9D-56FF172B8427}" type="pres">
      <dgm:prSet presAssocID="{698323E1-A18C-4FA6-84A5-69C7825CE677}" presName="chevron2" presStyleLbl="alignNode1" presStyleIdx="8" presStyleCnt="21"/>
      <dgm:spPr>
        <a:solidFill>
          <a:srgbClr val="00B0F0"/>
        </a:solidFill>
        <a:ln>
          <a:solidFill>
            <a:srgbClr val="00B0F0"/>
          </a:solidFill>
        </a:ln>
      </dgm:spPr>
    </dgm:pt>
    <dgm:pt modelId="{BBF0469D-C0E1-4754-9FBF-8617D59B7D2F}" type="pres">
      <dgm:prSet presAssocID="{698323E1-A18C-4FA6-84A5-69C7825CE677}" presName="chevron3" presStyleLbl="alignNode1" presStyleIdx="9" presStyleCnt="21"/>
      <dgm:spPr>
        <a:solidFill>
          <a:srgbClr val="00B0F0"/>
        </a:solidFill>
        <a:ln>
          <a:solidFill>
            <a:srgbClr val="00B0F0"/>
          </a:solidFill>
        </a:ln>
      </dgm:spPr>
    </dgm:pt>
    <dgm:pt modelId="{C7D6E0A7-724C-4C27-93D9-A6EE1C903890}" type="pres">
      <dgm:prSet presAssocID="{698323E1-A18C-4FA6-84A5-69C7825CE677}" presName="chevron4" presStyleLbl="alignNode1" presStyleIdx="10" presStyleCnt="21"/>
      <dgm:spPr>
        <a:solidFill>
          <a:srgbClr val="00B0F0"/>
        </a:solidFill>
        <a:ln>
          <a:solidFill>
            <a:srgbClr val="00B0F0"/>
          </a:solidFill>
        </a:ln>
      </dgm:spPr>
    </dgm:pt>
    <dgm:pt modelId="{739D2EA5-2A7F-44E7-B594-62CA4FC7103F}" type="pres">
      <dgm:prSet presAssocID="{698323E1-A18C-4FA6-84A5-69C7825CE677}" presName="chevron5" presStyleLbl="alignNode1" presStyleIdx="11" presStyleCnt="21"/>
      <dgm:spPr>
        <a:solidFill>
          <a:srgbClr val="00B0F0"/>
        </a:solidFill>
        <a:ln>
          <a:solidFill>
            <a:srgbClr val="00B0F0"/>
          </a:solidFill>
        </a:ln>
      </dgm:spPr>
    </dgm:pt>
    <dgm:pt modelId="{108220B3-5371-4858-B7D4-4242EBE1CFF6}" type="pres">
      <dgm:prSet presAssocID="{698323E1-A18C-4FA6-84A5-69C7825CE677}" presName="chevron6" presStyleLbl="alignNode1" presStyleIdx="12" presStyleCnt="21"/>
      <dgm:spPr>
        <a:solidFill>
          <a:srgbClr val="00B0F0"/>
        </a:solidFill>
        <a:ln>
          <a:solidFill>
            <a:srgbClr val="00B0F0"/>
          </a:solidFill>
        </a:ln>
      </dgm:spPr>
    </dgm:pt>
    <dgm:pt modelId="{FADD1613-42CB-4A3D-A519-5F75C02530C9}" type="pres">
      <dgm:prSet presAssocID="{698323E1-A18C-4FA6-84A5-69C7825CE677}" presName="chevron7" presStyleLbl="alignNode1" presStyleIdx="13" presStyleCnt="21"/>
      <dgm:spPr>
        <a:solidFill>
          <a:srgbClr val="00B0F0"/>
        </a:solidFill>
        <a:ln>
          <a:solidFill>
            <a:srgbClr val="00B0F0"/>
          </a:solidFill>
        </a:ln>
      </dgm:spPr>
    </dgm:pt>
    <dgm:pt modelId="{BE51A7C8-69A8-42DD-BE50-AD42A5F15CA6}" type="pres">
      <dgm:prSet presAssocID="{698323E1-A18C-4FA6-84A5-69C7825CE677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</dgm:pt>
    <dgm:pt modelId="{FC6A1C95-3735-453D-A724-E1CDDD28C929}" type="pres">
      <dgm:prSet presAssocID="{8743DC60-D153-4A9B-89D1-EAB05166B7D6}" presName="sibTrans" presStyleCnt="0"/>
      <dgm:spPr/>
    </dgm:pt>
    <dgm:pt modelId="{22A7DBF4-508B-48F8-A253-8C72A59B5915}" type="pres">
      <dgm:prSet presAssocID="{3FC8763E-C1A5-4848-840F-A995199434F2}" presName="parenttextcomposite" presStyleCnt="0"/>
      <dgm:spPr/>
    </dgm:pt>
    <dgm:pt modelId="{D829D618-FBFF-4B4B-9049-F3D14EEAF7CB}" type="pres">
      <dgm:prSet presAssocID="{3FC8763E-C1A5-4848-840F-A995199434F2}" presName="parenttext" presStyleLbl="revTx" presStyleIdx="2" presStyleCnt="3">
        <dgm:presLayoutVars>
          <dgm:chMax/>
          <dgm:chPref val="2"/>
          <dgm:bulletEnabled val="1"/>
        </dgm:presLayoutVars>
      </dgm:prSet>
      <dgm:spPr/>
    </dgm:pt>
    <dgm:pt modelId="{8C9DD5E3-6CAC-44BE-B767-612D8247D156}" type="pres">
      <dgm:prSet presAssocID="{3FC8763E-C1A5-4848-840F-A995199434F2}" presName="composite" presStyleCnt="0"/>
      <dgm:spPr/>
    </dgm:pt>
    <dgm:pt modelId="{11FC39A8-A597-49AD-B0CC-9716ADE087CE}" type="pres">
      <dgm:prSet presAssocID="{3FC8763E-C1A5-4848-840F-A995199434F2}" presName="chevron1" presStyleLbl="alignNode1" presStyleIdx="14" presStyleCnt="21"/>
      <dgm:spPr>
        <a:solidFill>
          <a:srgbClr val="00B0F0"/>
        </a:solidFill>
        <a:ln>
          <a:solidFill>
            <a:srgbClr val="00B0F0"/>
          </a:solidFill>
        </a:ln>
      </dgm:spPr>
    </dgm:pt>
    <dgm:pt modelId="{61408B55-81AD-442E-9A95-03D3CE59B55E}" type="pres">
      <dgm:prSet presAssocID="{3FC8763E-C1A5-4848-840F-A995199434F2}" presName="chevron2" presStyleLbl="alignNode1" presStyleIdx="15" presStyleCnt="21"/>
      <dgm:spPr>
        <a:solidFill>
          <a:srgbClr val="00B0F0"/>
        </a:solidFill>
        <a:ln>
          <a:solidFill>
            <a:srgbClr val="00B0F0"/>
          </a:solidFill>
        </a:ln>
      </dgm:spPr>
    </dgm:pt>
    <dgm:pt modelId="{552A35E5-94F2-4947-95B1-B7209D3F4C59}" type="pres">
      <dgm:prSet presAssocID="{3FC8763E-C1A5-4848-840F-A995199434F2}" presName="chevron3" presStyleLbl="alignNode1" presStyleIdx="16" presStyleCnt="21"/>
      <dgm:spPr>
        <a:solidFill>
          <a:srgbClr val="00B0F0"/>
        </a:solidFill>
        <a:ln>
          <a:solidFill>
            <a:srgbClr val="00B0F0"/>
          </a:solidFill>
        </a:ln>
      </dgm:spPr>
    </dgm:pt>
    <dgm:pt modelId="{E4AF39B2-E42F-49C6-95AC-D15C8341604E}" type="pres">
      <dgm:prSet presAssocID="{3FC8763E-C1A5-4848-840F-A995199434F2}" presName="chevron4" presStyleLbl="alignNode1" presStyleIdx="17" presStyleCnt="21"/>
      <dgm:spPr>
        <a:solidFill>
          <a:srgbClr val="00B0F0"/>
        </a:solidFill>
        <a:ln>
          <a:solidFill>
            <a:srgbClr val="00B0F0"/>
          </a:solidFill>
        </a:ln>
      </dgm:spPr>
    </dgm:pt>
    <dgm:pt modelId="{E3334850-CB1A-40A6-8771-A2EDE57C8A2D}" type="pres">
      <dgm:prSet presAssocID="{3FC8763E-C1A5-4848-840F-A995199434F2}" presName="chevron5" presStyleLbl="alignNode1" presStyleIdx="18" presStyleCnt="21"/>
      <dgm:spPr>
        <a:solidFill>
          <a:srgbClr val="00B0F0"/>
        </a:solidFill>
        <a:ln>
          <a:solidFill>
            <a:srgbClr val="00B0F0"/>
          </a:solidFill>
        </a:ln>
      </dgm:spPr>
    </dgm:pt>
    <dgm:pt modelId="{DA23FF8B-9169-4971-8044-7E9C12DAAB7B}" type="pres">
      <dgm:prSet presAssocID="{3FC8763E-C1A5-4848-840F-A995199434F2}" presName="chevron6" presStyleLbl="alignNode1" presStyleIdx="19" presStyleCnt="21"/>
      <dgm:spPr>
        <a:solidFill>
          <a:srgbClr val="00B0F0"/>
        </a:solidFill>
        <a:ln>
          <a:solidFill>
            <a:srgbClr val="00B0F0"/>
          </a:solidFill>
        </a:ln>
      </dgm:spPr>
    </dgm:pt>
    <dgm:pt modelId="{085A36A5-CA99-4E24-9495-8E06659CF034}" type="pres">
      <dgm:prSet presAssocID="{3FC8763E-C1A5-4848-840F-A995199434F2}" presName="chevron7" presStyleLbl="alignNode1" presStyleIdx="20" presStyleCnt="21"/>
      <dgm:spPr>
        <a:solidFill>
          <a:srgbClr val="00B0F0"/>
        </a:solidFill>
        <a:ln>
          <a:solidFill>
            <a:srgbClr val="00B0F0"/>
          </a:solidFill>
        </a:ln>
      </dgm:spPr>
    </dgm:pt>
    <dgm:pt modelId="{CDD82065-0DF8-4FBA-87E9-7CBB5CC57F6F}" type="pres">
      <dgm:prSet presAssocID="{3FC8763E-C1A5-4848-840F-A995199434F2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</dgm:pt>
  </dgm:ptLst>
  <dgm:cxnLst>
    <dgm:cxn modelId="{33FE462C-A103-4F0C-BADC-E1B0B62A9DA0}" srcId="{B9000CBE-80DE-4AC4-BD6F-839C816BA1DF}" destId="{3FC8763E-C1A5-4848-840F-A995199434F2}" srcOrd="2" destOrd="0" parTransId="{B40EA497-4593-4658-A052-8C4728426CC3}" sibTransId="{EE480F3E-AAF4-4978-B888-D725FEF291D0}"/>
    <dgm:cxn modelId="{CA62C52E-E7B6-485E-8188-1AED4B28E5E4}" srcId="{8CD721CA-C732-4F8A-9302-9028DABFC6DB}" destId="{3CE6D215-A090-4263-AD50-7DD8BA65910F}" srcOrd="0" destOrd="0" parTransId="{8EE27D17-25DA-4C63-A1EC-4464C9A0AE51}" sibTransId="{9C5F489A-A2AB-41E2-A448-5384F4A372A6}"/>
    <dgm:cxn modelId="{F5C2513E-9DA2-42EA-A17F-1F3FF6BDA099}" type="presOf" srcId="{698323E1-A18C-4FA6-84A5-69C7825CE677}" destId="{85D51706-7946-4B29-B99A-4503532CDA54}" srcOrd="0" destOrd="0" presId="urn:microsoft.com/office/officeart/2008/layout/VerticalAccentList"/>
    <dgm:cxn modelId="{5EC39E5D-EA7E-4A68-919B-7CB9532617F8}" srcId="{B9000CBE-80DE-4AC4-BD6F-839C816BA1DF}" destId="{698323E1-A18C-4FA6-84A5-69C7825CE677}" srcOrd="1" destOrd="0" parTransId="{69B6E4C5-D5E8-4915-AE3B-2B305BD977A8}" sibTransId="{8743DC60-D153-4A9B-89D1-EAB05166B7D6}"/>
    <dgm:cxn modelId="{981E685F-8575-4172-978A-C6DA25121EE6}" srcId="{698323E1-A18C-4FA6-84A5-69C7825CE677}" destId="{A983750B-DBB7-4DF4-BF2D-60D7FA07F6C6}" srcOrd="0" destOrd="0" parTransId="{4CA200C5-89D2-48CA-A5D4-FFA62445235C}" sibTransId="{5D464349-E3BB-461B-92F6-E3B8783E0EDF}"/>
    <dgm:cxn modelId="{FB11A34F-3A32-4E99-A4E5-0CF2C3AFD699}" type="presOf" srcId="{A983750B-DBB7-4DF4-BF2D-60D7FA07F6C6}" destId="{BE51A7C8-69A8-42DD-BE50-AD42A5F15CA6}" srcOrd="0" destOrd="0" presId="urn:microsoft.com/office/officeart/2008/layout/VerticalAccentList"/>
    <dgm:cxn modelId="{AE135372-98C1-4800-9667-FD3A82A537DC}" type="presOf" srcId="{3FC8763E-C1A5-4848-840F-A995199434F2}" destId="{D829D618-FBFF-4B4B-9049-F3D14EEAF7CB}" srcOrd="0" destOrd="0" presId="urn:microsoft.com/office/officeart/2008/layout/VerticalAccentList"/>
    <dgm:cxn modelId="{18D67673-52AB-4947-BE45-CE0A4A55758B}" srcId="{3FC8763E-C1A5-4848-840F-A995199434F2}" destId="{7A3CEF2F-FA26-4E85-920C-F1C001608758}" srcOrd="0" destOrd="0" parTransId="{55AF978E-CA81-4F36-B09F-AC0E87F8F5D4}" sibTransId="{82BB7110-6EF4-4BE1-86A9-047E6DF570CA}"/>
    <dgm:cxn modelId="{F581697A-62C4-4643-A5EB-3E7EA3841F4C}" type="presOf" srcId="{3CE6D215-A090-4263-AD50-7DD8BA65910F}" destId="{0158B25A-EB84-45CD-99CB-741E116613D1}" srcOrd="0" destOrd="0" presId="urn:microsoft.com/office/officeart/2008/layout/VerticalAccentList"/>
    <dgm:cxn modelId="{4F029889-9A9D-48AC-BC64-C9343FAC1A4F}" type="presOf" srcId="{B9000CBE-80DE-4AC4-BD6F-839C816BA1DF}" destId="{129F3D5F-B962-4B57-BFF5-A5C39D78F552}" srcOrd="0" destOrd="0" presId="urn:microsoft.com/office/officeart/2008/layout/VerticalAccentList"/>
    <dgm:cxn modelId="{2DF657A1-3C29-4FAE-927E-24F51E182CC9}" srcId="{B9000CBE-80DE-4AC4-BD6F-839C816BA1DF}" destId="{8CD721CA-C732-4F8A-9302-9028DABFC6DB}" srcOrd="0" destOrd="0" parTransId="{110EA087-DA48-46C2-BFD2-CD51706D495C}" sibTransId="{FD19A92D-CCC0-43CC-AB38-CC2E9A0E74B4}"/>
    <dgm:cxn modelId="{8E70FABB-B574-4DFC-A751-474EF1102E89}" type="presOf" srcId="{8CD721CA-C732-4F8A-9302-9028DABFC6DB}" destId="{8615B143-2A74-495F-AD79-A4547755343C}" srcOrd="0" destOrd="0" presId="urn:microsoft.com/office/officeart/2008/layout/VerticalAccentList"/>
    <dgm:cxn modelId="{7A88EBC5-605D-4846-85D2-275058211D49}" type="presOf" srcId="{7A3CEF2F-FA26-4E85-920C-F1C001608758}" destId="{CDD82065-0DF8-4FBA-87E9-7CBB5CC57F6F}" srcOrd="0" destOrd="0" presId="urn:microsoft.com/office/officeart/2008/layout/VerticalAccentList"/>
    <dgm:cxn modelId="{3DB019CA-AF36-4E40-A562-CF6828BC628A}" type="presParOf" srcId="{129F3D5F-B962-4B57-BFF5-A5C39D78F552}" destId="{111D5618-22AA-4EFA-832C-8D3EE80E45BE}" srcOrd="0" destOrd="0" presId="urn:microsoft.com/office/officeart/2008/layout/VerticalAccentList"/>
    <dgm:cxn modelId="{A3ABA85D-C902-423E-AE72-FEC766B4D003}" type="presParOf" srcId="{111D5618-22AA-4EFA-832C-8D3EE80E45BE}" destId="{8615B143-2A74-495F-AD79-A4547755343C}" srcOrd="0" destOrd="0" presId="urn:microsoft.com/office/officeart/2008/layout/VerticalAccentList"/>
    <dgm:cxn modelId="{05D9B676-9074-4540-BDA4-F9A2E49C8E0F}" type="presParOf" srcId="{129F3D5F-B962-4B57-BFF5-A5C39D78F552}" destId="{E2C8DE87-A3BF-4B3F-8F9E-6B9814ED167F}" srcOrd="1" destOrd="0" presId="urn:microsoft.com/office/officeart/2008/layout/VerticalAccentList"/>
    <dgm:cxn modelId="{DB81E60E-0383-4A35-B935-3C569616BDDB}" type="presParOf" srcId="{E2C8DE87-A3BF-4B3F-8F9E-6B9814ED167F}" destId="{9ADD7C40-154B-4764-A471-E9B30120BCE0}" srcOrd="0" destOrd="0" presId="urn:microsoft.com/office/officeart/2008/layout/VerticalAccentList"/>
    <dgm:cxn modelId="{12281FF8-C7C4-483F-84CD-066E6AAFF81E}" type="presParOf" srcId="{E2C8DE87-A3BF-4B3F-8F9E-6B9814ED167F}" destId="{7A432265-F74B-4A08-9F49-ABBA5E019D98}" srcOrd="1" destOrd="0" presId="urn:microsoft.com/office/officeart/2008/layout/VerticalAccentList"/>
    <dgm:cxn modelId="{6C1EFF6C-567C-429B-91B9-C2F85B238962}" type="presParOf" srcId="{E2C8DE87-A3BF-4B3F-8F9E-6B9814ED167F}" destId="{AD95A88D-EF92-44AD-A27B-BCBF2E4C9484}" srcOrd="2" destOrd="0" presId="urn:microsoft.com/office/officeart/2008/layout/VerticalAccentList"/>
    <dgm:cxn modelId="{3D155332-28B1-4359-8685-1880D3CFACB9}" type="presParOf" srcId="{E2C8DE87-A3BF-4B3F-8F9E-6B9814ED167F}" destId="{300E9A72-F5CB-41FB-8F5B-CA2B065691F5}" srcOrd="3" destOrd="0" presId="urn:microsoft.com/office/officeart/2008/layout/VerticalAccentList"/>
    <dgm:cxn modelId="{3FCD4C55-FE54-47A1-93E8-3087F566415E}" type="presParOf" srcId="{E2C8DE87-A3BF-4B3F-8F9E-6B9814ED167F}" destId="{77DE0437-9CEB-4166-985F-A788F5404686}" srcOrd="4" destOrd="0" presId="urn:microsoft.com/office/officeart/2008/layout/VerticalAccentList"/>
    <dgm:cxn modelId="{BDA7247B-A00B-4AC7-8190-57A28DA0F59E}" type="presParOf" srcId="{E2C8DE87-A3BF-4B3F-8F9E-6B9814ED167F}" destId="{4B2CA964-0EA2-4360-845F-CBB2E3C3FCBB}" srcOrd="5" destOrd="0" presId="urn:microsoft.com/office/officeart/2008/layout/VerticalAccentList"/>
    <dgm:cxn modelId="{A622FD99-5278-4CF7-A09C-060A61D483DC}" type="presParOf" srcId="{E2C8DE87-A3BF-4B3F-8F9E-6B9814ED167F}" destId="{5C13240F-239D-40D4-951D-5892AE19E67D}" srcOrd="6" destOrd="0" presId="urn:microsoft.com/office/officeart/2008/layout/VerticalAccentList"/>
    <dgm:cxn modelId="{A8078F00-EC99-4C44-8905-668DE27349B9}" type="presParOf" srcId="{E2C8DE87-A3BF-4B3F-8F9E-6B9814ED167F}" destId="{0158B25A-EB84-45CD-99CB-741E116613D1}" srcOrd="7" destOrd="0" presId="urn:microsoft.com/office/officeart/2008/layout/VerticalAccentList"/>
    <dgm:cxn modelId="{F87F73E6-3E29-46B4-B0FA-87AAD7D1D5EA}" type="presParOf" srcId="{129F3D5F-B962-4B57-BFF5-A5C39D78F552}" destId="{D7742135-17E7-4570-9FB8-5CF81D5C1A45}" srcOrd="2" destOrd="0" presId="urn:microsoft.com/office/officeart/2008/layout/VerticalAccentList"/>
    <dgm:cxn modelId="{C6880D54-E4D8-4197-9DE3-5D3A34195972}" type="presParOf" srcId="{129F3D5F-B962-4B57-BFF5-A5C39D78F552}" destId="{F1B0174F-7EDD-4776-9815-6727BB843101}" srcOrd="3" destOrd="0" presId="urn:microsoft.com/office/officeart/2008/layout/VerticalAccentList"/>
    <dgm:cxn modelId="{D02B0070-5ABC-4E10-9F65-A1B42A2CCB4A}" type="presParOf" srcId="{F1B0174F-7EDD-4776-9815-6727BB843101}" destId="{85D51706-7946-4B29-B99A-4503532CDA54}" srcOrd="0" destOrd="0" presId="urn:microsoft.com/office/officeart/2008/layout/VerticalAccentList"/>
    <dgm:cxn modelId="{244CBCA7-8774-4B3A-A125-59D9DD9B13FB}" type="presParOf" srcId="{129F3D5F-B962-4B57-BFF5-A5C39D78F552}" destId="{884FB004-5B79-4BCD-9675-193D9976B11D}" srcOrd="4" destOrd="0" presId="urn:microsoft.com/office/officeart/2008/layout/VerticalAccentList"/>
    <dgm:cxn modelId="{05E67342-B723-4096-88E3-A6F35892254D}" type="presParOf" srcId="{884FB004-5B79-4BCD-9675-193D9976B11D}" destId="{80391FF1-A538-4EA2-A53E-EF6E5EA69267}" srcOrd="0" destOrd="0" presId="urn:microsoft.com/office/officeart/2008/layout/VerticalAccentList"/>
    <dgm:cxn modelId="{AB6732CA-3B2B-4AD1-98C8-6CCA2E33EC9A}" type="presParOf" srcId="{884FB004-5B79-4BCD-9675-193D9976B11D}" destId="{3AC98B65-CCA0-4B94-BA9D-56FF172B8427}" srcOrd="1" destOrd="0" presId="urn:microsoft.com/office/officeart/2008/layout/VerticalAccentList"/>
    <dgm:cxn modelId="{C4B582A2-20D6-4AEE-8017-6069400AEEC1}" type="presParOf" srcId="{884FB004-5B79-4BCD-9675-193D9976B11D}" destId="{BBF0469D-C0E1-4754-9FBF-8617D59B7D2F}" srcOrd="2" destOrd="0" presId="urn:microsoft.com/office/officeart/2008/layout/VerticalAccentList"/>
    <dgm:cxn modelId="{7FA65D26-2D0E-4F7A-BB0D-81D4148D321C}" type="presParOf" srcId="{884FB004-5B79-4BCD-9675-193D9976B11D}" destId="{C7D6E0A7-724C-4C27-93D9-A6EE1C903890}" srcOrd="3" destOrd="0" presId="urn:microsoft.com/office/officeart/2008/layout/VerticalAccentList"/>
    <dgm:cxn modelId="{37AE4196-FBDB-484F-89C2-7E202D33F7A7}" type="presParOf" srcId="{884FB004-5B79-4BCD-9675-193D9976B11D}" destId="{739D2EA5-2A7F-44E7-B594-62CA4FC7103F}" srcOrd="4" destOrd="0" presId="urn:microsoft.com/office/officeart/2008/layout/VerticalAccentList"/>
    <dgm:cxn modelId="{696A04AB-AE4F-472C-8DF5-05F5A04FC904}" type="presParOf" srcId="{884FB004-5B79-4BCD-9675-193D9976B11D}" destId="{108220B3-5371-4858-B7D4-4242EBE1CFF6}" srcOrd="5" destOrd="0" presId="urn:microsoft.com/office/officeart/2008/layout/VerticalAccentList"/>
    <dgm:cxn modelId="{AF54FFD1-5909-4390-B382-FC52EC4E4961}" type="presParOf" srcId="{884FB004-5B79-4BCD-9675-193D9976B11D}" destId="{FADD1613-42CB-4A3D-A519-5F75C02530C9}" srcOrd="6" destOrd="0" presId="urn:microsoft.com/office/officeart/2008/layout/VerticalAccentList"/>
    <dgm:cxn modelId="{CF54A2A5-873C-4F7D-B566-C43AA06432D2}" type="presParOf" srcId="{884FB004-5B79-4BCD-9675-193D9976B11D}" destId="{BE51A7C8-69A8-42DD-BE50-AD42A5F15CA6}" srcOrd="7" destOrd="0" presId="urn:microsoft.com/office/officeart/2008/layout/VerticalAccentList"/>
    <dgm:cxn modelId="{6C231B61-FEF1-47D3-AE7C-A9A23C9B7076}" type="presParOf" srcId="{129F3D5F-B962-4B57-BFF5-A5C39D78F552}" destId="{FC6A1C95-3735-453D-A724-E1CDDD28C929}" srcOrd="5" destOrd="0" presId="urn:microsoft.com/office/officeart/2008/layout/VerticalAccentList"/>
    <dgm:cxn modelId="{1FECF30F-E626-46CA-B511-0EFE3EBA07CB}" type="presParOf" srcId="{129F3D5F-B962-4B57-BFF5-A5C39D78F552}" destId="{22A7DBF4-508B-48F8-A253-8C72A59B5915}" srcOrd="6" destOrd="0" presId="urn:microsoft.com/office/officeart/2008/layout/VerticalAccentList"/>
    <dgm:cxn modelId="{8979D829-4571-4BE4-AEC1-4E4B8690A56D}" type="presParOf" srcId="{22A7DBF4-508B-48F8-A253-8C72A59B5915}" destId="{D829D618-FBFF-4B4B-9049-F3D14EEAF7CB}" srcOrd="0" destOrd="0" presId="urn:microsoft.com/office/officeart/2008/layout/VerticalAccentList"/>
    <dgm:cxn modelId="{2C74D020-C0D3-40DA-BC75-B6FB2CCFC8F1}" type="presParOf" srcId="{129F3D5F-B962-4B57-BFF5-A5C39D78F552}" destId="{8C9DD5E3-6CAC-44BE-B767-612D8247D156}" srcOrd="7" destOrd="0" presId="urn:microsoft.com/office/officeart/2008/layout/VerticalAccentList"/>
    <dgm:cxn modelId="{7CA01ECB-9706-41C3-AC11-371AA5012BC2}" type="presParOf" srcId="{8C9DD5E3-6CAC-44BE-B767-612D8247D156}" destId="{11FC39A8-A597-49AD-B0CC-9716ADE087CE}" srcOrd="0" destOrd="0" presId="urn:microsoft.com/office/officeart/2008/layout/VerticalAccentList"/>
    <dgm:cxn modelId="{A782D822-C194-4AA5-B3C2-D8FC227D660A}" type="presParOf" srcId="{8C9DD5E3-6CAC-44BE-B767-612D8247D156}" destId="{61408B55-81AD-442E-9A95-03D3CE59B55E}" srcOrd="1" destOrd="0" presId="urn:microsoft.com/office/officeart/2008/layout/VerticalAccentList"/>
    <dgm:cxn modelId="{B41A93D3-A25C-47DC-9A58-4F064D90C305}" type="presParOf" srcId="{8C9DD5E3-6CAC-44BE-B767-612D8247D156}" destId="{552A35E5-94F2-4947-95B1-B7209D3F4C59}" srcOrd="2" destOrd="0" presId="urn:microsoft.com/office/officeart/2008/layout/VerticalAccentList"/>
    <dgm:cxn modelId="{B4B32E88-368F-4B40-BD74-88B2FA716BCB}" type="presParOf" srcId="{8C9DD5E3-6CAC-44BE-B767-612D8247D156}" destId="{E4AF39B2-E42F-49C6-95AC-D15C8341604E}" srcOrd="3" destOrd="0" presId="urn:microsoft.com/office/officeart/2008/layout/VerticalAccentList"/>
    <dgm:cxn modelId="{A9FFB268-8EC0-4D1B-9283-A50F96E67B65}" type="presParOf" srcId="{8C9DD5E3-6CAC-44BE-B767-612D8247D156}" destId="{E3334850-CB1A-40A6-8771-A2EDE57C8A2D}" srcOrd="4" destOrd="0" presId="urn:microsoft.com/office/officeart/2008/layout/VerticalAccentList"/>
    <dgm:cxn modelId="{DC599891-BCB9-456A-B47A-5FB913DC95E0}" type="presParOf" srcId="{8C9DD5E3-6CAC-44BE-B767-612D8247D156}" destId="{DA23FF8B-9169-4971-8044-7E9C12DAAB7B}" srcOrd="5" destOrd="0" presId="urn:microsoft.com/office/officeart/2008/layout/VerticalAccentList"/>
    <dgm:cxn modelId="{07A50BA0-5D20-4A19-B6A4-F06AE0E6D0B2}" type="presParOf" srcId="{8C9DD5E3-6CAC-44BE-B767-612D8247D156}" destId="{085A36A5-CA99-4E24-9495-8E06659CF034}" srcOrd="6" destOrd="0" presId="urn:microsoft.com/office/officeart/2008/layout/VerticalAccentList"/>
    <dgm:cxn modelId="{E67B4752-13FE-4B91-BB56-AE98311544EB}" type="presParOf" srcId="{8C9DD5E3-6CAC-44BE-B767-612D8247D156}" destId="{CDD82065-0DF8-4FBA-87E9-7CBB5CC57F6F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74B03E-32D6-4244-BC3C-657741FC1B46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2" csCatId="accent5" phldr="0"/>
      <dgm:spPr/>
      <dgm:t>
        <a:bodyPr/>
        <a:lstStyle/>
        <a:p>
          <a:endParaRPr lang="en-US"/>
        </a:p>
      </dgm:t>
    </dgm:pt>
    <dgm:pt modelId="{98F6D22F-E8DB-411B-A5F3-CAEA7DB8311D}">
      <dgm:prSet phldrT="[Text]" phldr="1"/>
      <dgm:spPr/>
      <dgm:t>
        <a:bodyPr/>
        <a:lstStyle/>
        <a:p>
          <a:endParaRPr lang="en-US" dirty="0"/>
        </a:p>
      </dgm:t>
    </dgm:pt>
    <dgm:pt modelId="{1A7C2A90-6F0D-4872-A3A5-4A56F22B25E3}" type="parTrans" cxnId="{DA3E6BF6-70F3-497F-A48E-1D9965355C0C}">
      <dgm:prSet/>
      <dgm:spPr/>
      <dgm:t>
        <a:bodyPr/>
        <a:lstStyle/>
        <a:p>
          <a:endParaRPr lang="en-US"/>
        </a:p>
      </dgm:t>
    </dgm:pt>
    <dgm:pt modelId="{077CDC06-4DF6-4A03-A319-A1C45ED031D6}" type="sibTrans" cxnId="{DA3E6BF6-70F3-497F-A48E-1D9965355C0C}">
      <dgm:prSet/>
      <dgm:spPr/>
      <dgm:t>
        <a:bodyPr/>
        <a:lstStyle/>
        <a:p>
          <a:endParaRPr lang="en-US"/>
        </a:p>
      </dgm:t>
    </dgm:pt>
    <dgm:pt modelId="{6C5586FA-F1FB-4E07-8DD1-54D029314A57}">
      <dgm:prSet phldrT="[Text]" phldr="1"/>
      <dgm:spPr/>
      <dgm:t>
        <a:bodyPr/>
        <a:lstStyle/>
        <a:p>
          <a:endParaRPr lang="en-US" dirty="0"/>
        </a:p>
      </dgm:t>
    </dgm:pt>
    <dgm:pt modelId="{07DA6C9F-1E6F-4494-8655-7105A503E869}" type="parTrans" cxnId="{07506C0C-35D5-4112-BF27-9F2FDCACA9DA}">
      <dgm:prSet/>
      <dgm:spPr/>
      <dgm:t>
        <a:bodyPr/>
        <a:lstStyle/>
        <a:p>
          <a:endParaRPr lang="en-US"/>
        </a:p>
      </dgm:t>
    </dgm:pt>
    <dgm:pt modelId="{B5BB1B1B-0D61-43DB-9150-8438D33986D7}" type="sibTrans" cxnId="{07506C0C-35D5-4112-BF27-9F2FDCACA9DA}">
      <dgm:prSet/>
      <dgm:spPr/>
      <dgm:t>
        <a:bodyPr/>
        <a:lstStyle/>
        <a:p>
          <a:endParaRPr lang="en-US"/>
        </a:p>
      </dgm:t>
    </dgm:pt>
    <dgm:pt modelId="{35065C4C-B6C0-4A07-B09A-575B1C6361B3}">
      <dgm:prSet phldrT="[Text]" phldr="1"/>
      <dgm:spPr/>
      <dgm:t>
        <a:bodyPr/>
        <a:lstStyle/>
        <a:p>
          <a:endParaRPr lang="en-US" dirty="0"/>
        </a:p>
      </dgm:t>
    </dgm:pt>
    <dgm:pt modelId="{4D015605-BB37-45D1-81DF-CF81D436DAEB}" type="parTrans" cxnId="{81AB8C22-415B-4285-BD14-4815F513410E}">
      <dgm:prSet/>
      <dgm:spPr/>
      <dgm:t>
        <a:bodyPr/>
        <a:lstStyle/>
        <a:p>
          <a:endParaRPr lang="en-US"/>
        </a:p>
      </dgm:t>
    </dgm:pt>
    <dgm:pt modelId="{D8F69D7A-BD31-4570-9E8B-A015CC4E6A71}" type="sibTrans" cxnId="{81AB8C22-415B-4285-BD14-4815F513410E}">
      <dgm:prSet/>
      <dgm:spPr/>
      <dgm:t>
        <a:bodyPr/>
        <a:lstStyle/>
        <a:p>
          <a:endParaRPr lang="en-US"/>
        </a:p>
      </dgm:t>
    </dgm:pt>
    <dgm:pt modelId="{D462D4C9-F9A3-4956-B489-57598F0ADF68}" type="pres">
      <dgm:prSet presAssocID="{1F74B03E-32D6-4244-BC3C-657741FC1B46}" presName="Name0" presStyleCnt="0">
        <dgm:presLayoutVars>
          <dgm:chMax val="7"/>
          <dgm:chPref val="7"/>
          <dgm:dir val="rev"/>
        </dgm:presLayoutVars>
      </dgm:prSet>
      <dgm:spPr/>
    </dgm:pt>
    <dgm:pt modelId="{FC1B2E51-FABD-4302-BFF1-272688D375E0}" type="pres">
      <dgm:prSet presAssocID="{1F74B03E-32D6-4244-BC3C-657741FC1B46}" presName="Name1" presStyleCnt="0"/>
      <dgm:spPr/>
    </dgm:pt>
    <dgm:pt modelId="{2282973A-7F73-4026-8BCB-F64026E28087}" type="pres">
      <dgm:prSet presAssocID="{1F74B03E-32D6-4244-BC3C-657741FC1B46}" presName="cycle" presStyleCnt="0"/>
      <dgm:spPr/>
    </dgm:pt>
    <dgm:pt modelId="{641CC009-6EE7-45BB-A1A5-5F5A45F19433}" type="pres">
      <dgm:prSet presAssocID="{1F74B03E-32D6-4244-BC3C-657741FC1B46}" presName="srcNode" presStyleLbl="node1" presStyleIdx="0" presStyleCnt="3"/>
      <dgm:spPr/>
    </dgm:pt>
    <dgm:pt modelId="{2FE6CA56-F175-4C13-9F27-0C7D9E691169}" type="pres">
      <dgm:prSet presAssocID="{1F74B03E-32D6-4244-BC3C-657741FC1B46}" presName="conn" presStyleLbl="parChTrans1D2" presStyleIdx="0" presStyleCnt="1"/>
      <dgm:spPr/>
    </dgm:pt>
    <dgm:pt modelId="{DE739FAC-4F78-4F27-8D4B-C2205E6AEBBE}" type="pres">
      <dgm:prSet presAssocID="{1F74B03E-32D6-4244-BC3C-657741FC1B46}" presName="extraNode" presStyleLbl="node1" presStyleIdx="0" presStyleCnt="3"/>
      <dgm:spPr/>
    </dgm:pt>
    <dgm:pt modelId="{074D19A5-76B6-49D5-B00D-EEBA62323B98}" type="pres">
      <dgm:prSet presAssocID="{1F74B03E-32D6-4244-BC3C-657741FC1B46}" presName="dstNode" presStyleLbl="node1" presStyleIdx="0" presStyleCnt="3"/>
      <dgm:spPr/>
    </dgm:pt>
    <dgm:pt modelId="{199572E6-DAE8-4034-B64D-E03CE659CB61}" type="pres">
      <dgm:prSet presAssocID="{98F6D22F-E8DB-411B-A5F3-CAEA7DB8311D}" presName="text_1" presStyleLbl="node1" presStyleIdx="0" presStyleCnt="3">
        <dgm:presLayoutVars>
          <dgm:bulletEnabled val="1"/>
        </dgm:presLayoutVars>
      </dgm:prSet>
      <dgm:spPr/>
    </dgm:pt>
    <dgm:pt modelId="{80A8FA73-DC72-4357-900A-35ABC46DE41F}" type="pres">
      <dgm:prSet presAssocID="{98F6D22F-E8DB-411B-A5F3-CAEA7DB8311D}" presName="accent_1" presStyleCnt="0"/>
      <dgm:spPr/>
    </dgm:pt>
    <dgm:pt modelId="{A960FE89-91BB-4DA5-BDFA-5B90327D3621}" type="pres">
      <dgm:prSet presAssocID="{98F6D22F-E8DB-411B-A5F3-CAEA7DB8311D}" presName="accentRepeatNode" presStyleLbl="solidFgAcc1" presStyleIdx="0" presStyleCnt="3"/>
      <dgm:spPr>
        <a:solidFill>
          <a:schemeClr val="bg2"/>
        </a:solidFill>
      </dgm:spPr>
    </dgm:pt>
    <dgm:pt modelId="{8B605A6B-C692-4563-ADF4-0BA3180BE8F3}" type="pres">
      <dgm:prSet presAssocID="{6C5586FA-F1FB-4E07-8DD1-54D029314A57}" presName="text_2" presStyleLbl="node1" presStyleIdx="1" presStyleCnt="3">
        <dgm:presLayoutVars>
          <dgm:bulletEnabled val="1"/>
        </dgm:presLayoutVars>
      </dgm:prSet>
      <dgm:spPr/>
    </dgm:pt>
    <dgm:pt modelId="{89946CA5-AD81-45DB-8367-A5DB1712D064}" type="pres">
      <dgm:prSet presAssocID="{6C5586FA-F1FB-4E07-8DD1-54D029314A57}" presName="accent_2" presStyleCnt="0"/>
      <dgm:spPr/>
    </dgm:pt>
    <dgm:pt modelId="{EDA43D1A-86AC-4FCB-A3D8-C7E72FC9D93F}" type="pres">
      <dgm:prSet presAssocID="{6C5586FA-F1FB-4E07-8DD1-54D029314A57}" presName="accentRepeatNode" presStyleLbl="solidFgAcc1" presStyleIdx="1" presStyleCnt="3"/>
      <dgm:spPr>
        <a:solidFill>
          <a:schemeClr val="bg2"/>
        </a:solidFill>
      </dgm:spPr>
    </dgm:pt>
    <dgm:pt modelId="{2AB78287-4236-4659-BDE1-2891EE27305E}" type="pres">
      <dgm:prSet presAssocID="{35065C4C-B6C0-4A07-B09A-575B1C6361B3}" presName="text_3" presStyleLbl="node1" presStyleIdx="2" presStyleCnt="3">
        <dgm:presLayoutVars>
          <dgm:bulletEnabled val="1"/>
        </dgm:presLayoutVars>
      </dgm:prSet>
      <dgm:spPr/>
    </dgm:pt>
    <dgm:pt modelId="{C2434683-0084-4237-A4C6-CF0DFBECF3F9}" type="pres">
      <dgm:prSet presAssocID="{35065C4C-B6C0-4A07-B09A-575B1C6361B3}" presName="accent_3" presStyleCnt="0"/>
      <dgm:spPr/>
    </dgm:pt>
    <dgm:pt modelId="{FDDFFA01-2643-4BFF-B0B0-E5C6BFA3B9D5}" type="pres">
      <dgm:prSet presAssocID="{35065C4C-B6C0-4A07-B09A-575B1C6361B3}" presName="accentRepeatNode" presStyleLbl="solidFgAcc1" presStyleIdx="2" presStyleCnt="3"/>
      <dgm:spPr>
        <a:solidFill>
          <a:schemeClr val="bg2"/>
        </a:solidFill>
      </dgm:spPr>
    </dgm:pt>
  </dgm:ptLst>
  <dgm:cxnLst>
    <dgm:cxn modelId="{07506C0C-35D5-4112-BF27-9F2FDCACA9DA}" srcId="{1F74B03E-32D6-4244-BC3C-657741FC1B46}" destId="{6C5586FA-F1FB-4E07-8DD1-54D029314A57}" srcOrd="1" destOrd="0" parTransId="{07DA6C9F-1E6F-4494-8655-7105A503E869}" sibTransId="{B5BB1B1B-0D61-43DB-9150-8438D33986D7}"/>
    <dgm:cxn modelId="{81AB8C22-415B-4285-BD14-4815F513410E}" srcId="{1F74B03E-32D6-4244-BC3C-657741FC1B46}" destId="{35065C4C-B6C0-4A07-B09A-575B1C6361B3}" srcOrd="2" destOrd="0" parTransId="{4D015605-BB37-45D1-81DF-CF81D436DAEB}" sibTransId="{D8F69D7A-BD31-4570-9E8B-A015CC4E6A71}"/>
    <dgm:cxn modelId="{B81DE569-0906-4DFD-A3E2-7D22E0C73B2B}" type="presOf" srcId="{077CDC06-4DF6-4A03-A319-A1C45ED031D6}" destId="{2FE6CA56-F175-4C13-9F27-0C7D9E691169}" srcOrd="0" destOrd="0" presId="urn:microsoft.com/office/officeart/2008/layout/VerticalCurvedList"/>
    <dgm:cxn modelId="{DF22C4A9-2DF5-40BB-A815-A68F3CD63EAB}" type="presOf" srcId="{35065C4C-B6C0-4A07-B09A-575B1C6361B3}" destId="{2AB78287-4236-4659-BDE1-2891EE27305E}" srcOrd="0" destOrd="0" presId="urn:microsoft.com/office/officeart/2008/layout/VerticalCurvedList"/>
    <dgm:cxn modelId="{8F6A0FB7-0058-45EA-9D0E-A7EF8B66BDBE}" type="presOf" srcId="{1F74B03E-32D6-4244-BC3C-657741FC1B46}" destId="{D462D4C9-F9A3-4956-B489-57598F0ADF68}" srcOrd="0" destOrd="0" presId="urn:microsoft.com/office/officeart/2008/layout/VerticalCurvedList"/>
    <dgm:cxn modelId="{9ABEDAB7-40B0-421B-92C0-ACA69148CEEB}" type="presOf" srcId="{6C5586FA-F1FB-4E07-8DD1-54D029314A57}" destId="{8B605A6B-C692-4563-ADF4-0BA3180BE8F3}" srcOrd="0" destOrd="0" presId="urn:microsoft.com/office/officeart/2008/layout/VerticalCurvedList"/>
    <dgm:cxn modelId="{DA3E6BF6-70F3-497F-A48E-1D9965355C0C}" srcId="{1F74B03E-32D6-4244-BC3C-657741FC1B46}" destId="{98F6D22F-E8DB-411B-A5F3-CAEA7DB8311D}" srcOrd="0" destOrd="0" parTransId="{1A7C2A90-6F0D-4872-A3A5-4A56F22B25E3}" sibTransId="{077CDC06-4DF6-4A03-A319-A1C45ED031D6}"/>
    <dgm:cxn modelId="{8BC508FC-30BC-4140-9BF4-1F6B90DFFFAD}" type="presOf" srcId="{98F6D22F-E8DB-411B-A5F3-CAEA7DB8311D}" destId="{199572E6-DAE8-4034-B64D-E03CE659CB61}" srcOrd="0" destOrd="0" presId="urn:microsoft.com/office/officeart/2008/layout/VerticalCurvedList"/>
    <dgm:cxn modelId="{59E1E85A-2F5D-4493-8A2A-7989F9B1E5DF}" type="presParOf" srcId="{D462D4C9-F9A3-4956-B489-57598F0ADF68}" destId="{FC1B2E51-FABD-4302-BFF1-272688D375E0}" srcOrd="0" destOrd="0" presId="urn:microsoft.com/office/officeart/2008/layout/VerticalCurvedList"/>
    <dgm:cxn modelId="{9D3144D3-7EB8-47A1-A0E3-660B76CE8E8B}" type="presParOf" srcId="{FC1B2E51-FABD-4302-BFF1-272688D375E0}" destId="{2282973A-7F73-4026-8BCB-F64026E28087}" srcOrd="0" destOrd="0" presId="urn:microsoft.com/office/officeart/2008/layout/VerticalCurvedList"/>
    <dgm:cxn modelId="{82622EC1-5766-4081-96B7-E28651A92397}" type="presParOf" srcId="{2282973A-7F73-4026-8BCB-F64026E28087}" destId="{641CC009-6EE7-45BB-A1A5-5F5A45F19433}" srcOrd="0" destOrd="0" presId="urn:microsoft.com/office/officeart/2008/layout/VerticalCurvedList"/>
    <dgm:cxn modelId="{C559A97E-6D37-47E5-8CBD-184927A6FCAC}" type="presParOf" srcId="{2282973A-7F73-4026-8BCB-F64026E28087}" destId="{2FE6CA56-F175-4C13-9F27-0C7D9E691169}" srcOrd="1" destOrd="0" presId="urn:microsoft.com/office/officeart/2008/layout/VerticalCurvedList"/>
    <dgm:cxn modelId="{AF7D3E8E-E104-409C-BAFA-D3DA3F97FEA6}" type="presParOf" srcId="{2282973A-7F73-4026-8BCB-F64026E28087}" destId="{DE739FAC-4F78-4F27-8D4B-C2205E6AEBBE}" srcOrd="2" destOrd="0" presId="urn:microsoft.com/office/officeart/2008/layout/VerticalCurvedList"/>
    <dgm:cxn modelId="{41D85441-1B11-4793-8852-8E3D79FCF009}" type="presParOf" srcId="{2282973A-7F73-4026-8BCB-F64026E28087}" destId="{074D19A5-76B6-49D5-B00D-EEBA62323B98}" srcOrd="3" destOrd="0" presId="urn:microsoft.com/office/officeart/2008/layout/VerticalCurvedList"/>
    <dgm:cxn modelId="{7002E7D9-9C9E-44EA-837D-000036C3D111}" type="presParOf" srcId="{FC1B2E51-FABD-4302-BFF1-272688D375E0}" destId="{199572E6-DAE8-4034-B64D-E03CE659CB61}" srcOrd="1" destOrd="0" presId="urn:microsoft.com/office/officeart/2008/layout/VerticalCurvedList"/>
    <dgm:cxn modelId="{99EB8D8B-377C-4DA3-9CA0-56D4DF422640}" type="presParOf" srcId="{FC1B2E51-FABD-4302-BFF1-272688D375E0}" destId="{80A8FA73-DC72-4357-900A-35ABC46DE41F}" srcOrd="2" destOrd="0" presId="urn:microsoft.com/office/officeart/2008/layout/VerticalCurvedList"/>
    <dgm:cxn modelId="{0C8BE145-6EEC-402F-A3AF-A80D28EDF038}" type="presParOf" srcId="{80A8FA73-DC72-4357-900A-35ABC46DE41F}" destId="{A960FE89-91BB-4DA5-BDFA-5B90327D3621}" srcOrd="0" destOrd="0" presId="urn:microsoft.com/office/officeart/2008/layout/VerticalCurvedList"/>
    <dgm:cxn modelId="{842E5E8E-BF59-402A-801A-D855085D5657}" type="presParOf" srcId="{FC1B2E51-FABD-4302-BFF1-272688D375E0}" destId="{8B605A6B-C692-4563-ADF4-0BA3180BE8F3}" srcOrd="3" destOrd="0" presId="urn:microsoft.com/office/officeart/2008/layout/VerticalCurvedList"/>
    <dgm:cxn modelId="{14B5C247-9A85-475B-9C7A-99792057048F}" type="presParOf" srcId="{FC1B2E51-FABD-4302-BFF1-272688D375E0}" destId="{89946CA5-AD81-45DB-8367-A5DB1712D064}" srcOrd="4" destOrd="0" presId="urn:microsoft.com/office/officeart/2008/layout/VerticalCurvedList"/>
    <dgm:cxn modelId="{DC4D28F4-EA30-4769-BED8-C3B43D272D14}" type="presParOf" srcId="{89946CA5-AD81-45DB-8367-A5DB1712D064}" destId="{EDA43D1A-86AC-4FCB-A3D8-C7E72FC9D93F}" srcOrd="0" destOrd="0" presId="urn:microsoft.com/office/officeart/2008/layout/VerticalCurvedList"/>
    <dgm:cxn modelId="{BCDF6866-1826-4BD0-829B-13D7717B3F45}" type="presParOf" srcId="{FC1B2E51-FABD-4302-BFF1-272688D375E0}" destId="{2AB78287-4236-4659-BDE1-2891EE27305E}" srcOrd="5" destOrd="0" presId="urn:microsoft.com/office/officeart/2008/layout/VerticalCurvedList"/>
    <dgm:cxn modelId="{AC04BB21-4E04-40EB-9D46-19CF26FCF5A7}" type="presParOf" srcId="{FC1B2E51-FABD-4302-BFF1-272688D375E0}" destId="{C2434683-0084-4237-A4C6-CF0DFBECF3F9}" srcOrd="6" destOrd="0" presId="urn:microsoft.com/office/officeart/2008/layout/VerticalCurvedList"/>
    <dgm:cxn modelId="{B9F22EF5-5D17-4661-B796-B4ED47019A71}" type="presParOf" srcId="{C2434683-0084-4237-A4C6-CF0DFBECF3F9}" destId="{FDDFFA01-2643-4BFF-B0B0-E5C6BFA3B9D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A28CA33-DB26-46F7-8E16-E2C7C50E932E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E76A70-81A7-4B64-86A0-1FB28766B043}">
      <dgm:prSet custT="1"/>
      <dgm:spPr>
        <a:solidFill>
          <a:srgbClr val="E2F0D9"/>
        </a:solidFill>
        <a:ln w="25400">
          <a:solidFill>
            <a:srgbClr val="B4B4B4"/>
          </a:solidFill>
        </a:ln>
      </dgm:spPr>
      <dgm:t>
        <a:bodyPr anchor="ctr"/>
        <a:lstStyle/>
        <a:p>
          <a:pPr rtl="1"/>
          <a:r>
            <a:rPr lang="fa-IR" sz="2400" baseline="0" dirty="0">
              <a:solidFill>
                <a:srgbClr val="000000"/>
              </a:solidFill>
            </a:rPr>
            <a:t>انواع بافت فرسوده</a:t>
          </a:r>
          <a:endParaRPr lang="en-US" sz="2400" dirty="0">
            <a:solidFill>
              <a:srgbClr val="000000"/>
            </a:solidFill>
          </a:endParaRPr>
        </a:p>
      </dgm:t>
    </dgm:pt>
    <dgm:pt modelId="{76220D30-3705-490C-991B-7ACE96AEEADA}" type="parTrans" cxnId="{67FE84CD-E6D3-4CEF-B2AD-A767419BFA4D}">
      <dgm:prSet/>
      <dgm:spPr/>
      <dgm:t>
        <a:bodyPr/>
        <a:lstStyle/>
        <a:p>
          <a:endParaRPr lang="en-US"/>
        </a:p>
      </dgm:t>
    </dgm:pt>
    <dgm:pt modelId="{A48D4AC4-8E59-4C3F-B507-6C8B38276D3F}" type="sibTrans" cxnId="{67FE84CD-E6D3-4CEF-B2AD-A767419BFA4D}">
      <dgm:prSet/>
      <dgm:spPr/>
      <dgm:t>
        <a:bodyPr/>
        <a:lstStyle/>
        <a:p>
          <a:endParaRPr lang="en-US"/>
        </a:p>
      </dgm:t>
    </dgm:pt>
    <dgm:pt modelId="{B14C6A3A-E08B-4B16-B8B9-B72EEF8083E6}">
      <dgm:prSet custT="1"/>
      <dgm:spPr>
        <a:solidFill>
          <a:srgbClr val="E2F0D9"/>
        </a:solidFill>
        <a:ln w="25400">
          <a:solidFill>
            <a:srgbClr val="B4B4B4"/>
          </a:solidFill>
        </a:ln>
      </dgm:spPr>
      <dgm:t>
        <a:bodyPr anchor="ctr"/>
        <a:lstStyle/>
        <a:p>
          <a:pPr rtl="1">
            <a:lnSpc>
              <a:spcPct val="100000"/>
            </a:lnSpc>
            <a:buFont typeface="Wingdings" panose="05000000000000000000" pitchFamily="2" charset="2"/>
            <a:buChar char="§"/>
          </a:pPr>
          <a:r>
            <a:rPr lang="fa-IR" sz="2200" dirty="0">
              <a:solidFill>
                <a:srgbClr val="000000"/>
              </a:solidFill>
            </a:rPr>
            <a:t>بافت</a:t>
          </a:r>
          <a:r>
            <a:rPr lang="fa-IR" sz="2200" baseline="0" dirty="0">
              <a:solidFill>
                <a:srgbClr val="000000"/>
              </a:solidFill>
            </a:rPr>
            <a:t>‌های دارای میراث شهری</a:t>
          </a:r>
          <a:endParaRPr lang="en-US" sz="2200" dirty="0">
            <a:solidFill>
              <a:srgbClr val="000000"/>
            </a:solidFill>
          </a:endParaRPr>
        </a:p>
      </dgm:t>
    </dgm:pt>
    <dgm:pt modelId="{EEA7C907-48DA-4A8A-9F3A-BFD975C3A719}" type="parTrans" cxnId="{B8D1FCEE-A8A0-4F2A-97B7-7F8B1AFF4169}">
      <dgm:prSet/>
      <dgm:spPr>
        <a:ln w="38100">
          <a:solidFill>
            <a:srgbClr val="C8E0C9"/>
          </a:solidFill>
        </a:ln>
      </dgm:spPr>
      <dgm:t>
        <a:bodyPr/>
        <a:lstStyle/>
        <a:p>
          <a:endParaRPr lang="en-US" dirty="0"/>
        </a:p>
      </dgm:t>
    </dgm:pt>
    <dgm:pt modelId="{04F5C55E-4ADE-4582-B00B-F02FE0FBDC8F}" type="sibTrans" cxnId="{B8D1FCEE-A8A0-4F2A-97B7-7F8B1AFF4169}">
      <dgm:prSet/>
      <dgm:spPr/>
      <dgm:t>
        <a:bodyPr/>
        <a:lstStyle/>
        <a:p>
          <a:endParaRPr lang="en-US"/>
        </a:p>
      </dgm:t>
    </dgm:pt>
    <dgm:pt modelId="{D4E443D5-BA36-40BC-8EFD-4D0613E76557}">
      <dgm:prSet custT="1"/>
      <dgm:spPr>
        <a:solidFill>
          <a:srgbClr val="E2F0D9"/>
        </a:solidFill>
        <a:ln w="25400">
          <a:solidFill>
            <a:srgbClr val="B4B4B4"/>
          </a:solidFill>
        </a:ln>
      </dgm:spPr>
      <dgm:t>
        <a:bodyPr anchor="ctr"/>
        <a:lstStyle/>
        <a:p>
          <a:pPr rtl="1">
            <a:lnSpc>
              <a:spcPts val="4000"/>
            </a:lnSpc>
          </a:pPr>
          <a:r>
            <a:rPr lang="fa-IR" sz="2200" dirty="0">
              <a:solidFill>
                <a:srgbClr val="000000"/>
              </a:solidFill>
            </a:rPr>
            <a:t>بافت</a:t>
          </a:r>
          <a:r>
            <a:rPr lang="fa-IR" sz="2200" baseline="0" dirty="0">
              <a:solidFill>
                <a:srgbClr val="000000"/>
              </a:solidFill>
            </a:rPr>
            <a:t>‌های شهری</a:t>
          </a:r>
          <a:br>
            <a:rPr lang="fa-IR" sz="2200" baseline="0" dirty="0">
              <a:solidFill>
                <a:srgbClr val="000000"/>
              </a:solidFill>
            </a:rPr>
          </a:br>
          <a:r>
            <a:rPr lang="fa-IR" sz="2200" baseline="0" dirty="0">
              <a:solidFill>
                <a:srgbClr val="000000"/>
              </a:solidFill>
            </a:rPr>
            <a:t> (فاقد میراث شهری)</a:t>
          </a:r>
          <a:endParaRPr lang="en-US" sz="2200" dirty="0">
            <a:solidFill>
              <a:srgbClr val="000000"/>
            </a:solidFill>
          </a:endParaRPr>
        </a:p>
      </dgm:t>
    </dgm:pt>
    <dgm:pt modelId="{598E9BD6-6FD2-446F-B0A6-368DE6F897C3}" type="parTrans" cxnId="{E2CDF14A-0CBE-49B8-BC5D-35A06745767D}">
      <dgm:prSet/>
      <dgm:spPr>
        <a:ln w="38100">
          <a:solidFill>
            <a:srgbClr val="C8E0C9"/>
          </a:solidFill>
        </a:ln>
      </dgm:spPr>
      <dgm:t>
        <a:bodyPr/>
        <a:lstStyle/>
        <a:p>
          <a:endParaRPr lang="en-US" dirty="0"/>
        </a:p>
      </dgm:t>
    </dgm:pt>
    <dgm:pt modelId="{9B25BAF5-D54B-4570-A43C-652D4D78ACCA}" type="sibTrans" cxnId="{E2CDF14A-0CBE-49B8-BC5D-35A06745767D}">
      <dgm:prSet/>
      <dgm:spPr/>
      <dgm:t>
        <a:bodyPr/>
        <a:lstStyle/>
        <a:p>
          <a:endParaRPr lang="en-US"/>
        </a:p>
      </dgm:t>
    </dgm:pt>
    <dgm:pt modelId="{8F834257-B4E5-4CE7-8D00-72F61A41842C}">
      <dgm:prSet custT="1"/>
      <dgm:spPr>
        <a:solidFill>
          <a:srgbClr val="E2F0D9"/>
        </a:solidFill>
        <a:ln w="25400">
          <a:solidFill>
            <a:srgbClr val="B4B4B4"/>
          </a:solidFill>
        </a:ln>
      </dgm:spPr>
      <dgm:t>
        <a:bodyPr anchor="ctr"/>
        <a:lstStyle/>
        <a:p>
          <a:pPr rtl="1"/>
          <a:r>
            <a:rPr lang="fa-IR" sz="2200" dirty="0">
              <a:solidFill>
                <a:srgbClr val="000000"/>
              </a:solidFill>
            </a:rPr>
            <a:t>بافت</a:t>
          </a:r>
          <a:r>
            <a:rPr lang="fa-IR" sz="2200" baseline="0" dirty="0">
              <a:solidFill>
                <a:srgbClr val="000000"/>
              </a:solidFill>
            </a:rPr>
            <a:t>‌های حاشیه‌ای</a:t>
          </a:r>
          <a:endParaRPr lang="en-US" sz="2200" dirty="0">
            <a:solidFill>
              <a:srgbClr val="000000"/>
            </a:solidFill>
          </a:endParaRPr>
        </a:p>
      </dgm:t>
    </dgm:pt>
    <dgm:pt modelId="{77156FB1-C475-4C1B-9F33-246588F0656C}" type="parTrans" cxnId="{E401570B-BB26-4040-B75D-FC560CD2D825}">
      <dgm:prSet/>
      <dgm:spPr>
        <a:ln w="38100">
          <a:solidFill>
            <a:srgbClr val="C8E0C9"/>
          </a:solidFill>
        </a:ln>
      </dgm:spPr>
      <dgm:t>
        <a:bodyPr/>
        <a:lstStyle/>
        <a:p>
          <a:endParaRPr lang="en-US" dirty="0"/>
        </a:p>
      </dgm:t>
    </dgm:pt>
    <dgm:pt modelId="{E21B9C0C-65B5-4D80-9D25-5FF24222966B}" type="sibTrans" cxnId="{E401570B-BB26-4040-B75D-FC560CD2D825}">
      <dgm:prSet/>
      <dgm:spPr/>
      <dgm:t>
        <a:bodyPr/>
        <a:lstStyle/>
        <a:p>
          <a:endParaRPr lang="en-US"/>
        </a:p>
      </dgm:t>
    </dgm:pt>
    <dgm:pt modelId="{5E7EC2B7-60E7-454E-B51A-6AAEBF2337DA}" type="pres">
      <dgm:prSet presAssocID="{1A28CA33-DB26-46F7-8E16-E2C7C50E932E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</dgm:pt>
    <dgm:pt modelId="{5E5A2381-1D2B-4EEE-8049-A38CF2383052}" type="pres">
      <dgm:prSet presAssocID="{F3E76A70-81A7-4B64-86A0-1FB28766B043}" presName="hierRoot1" presStyleCnt="0">
        <dgm:presLayoutVars>
          <dgm:hierBranch val="init"/>
        </dgm:presLayoutVars>
      </dgm:prSet>
      <dgm:spPr/>
    </dgm:pt>
    <dgm:pt modelId="{CEDEC6BE-B474-41B1-8708-F94C8BB7B511}" type="pres">
      <dgm:prSet presAssocID="{F3E76A70-81A7-4B64-86A0-1FB28766B043}" presName="rootComposite1" presStyleCnt="0"/>
      <dgm:spPr/>
    </dgm:pt>
    <dgm:pt modelId="{7BA765EF-2B7F-4EB6-A824-81C89550C9AE}" type="pres">
      <dgm:prSet presAssocID="{F3E76A70-81A7-4B64-86A0-1FB28766B043}" presName="rootText1" presStyleLbl="node0" presStyleIdx="0" presStyleCnt="1">
        <dgm:presLayoutVars>
          <dgm:chPref val="3"/>
        </dgm:presLayoutVars>
      </dgm:prSet>
      <dgm:spPr/>
    </dgm:pt>
    <dgm:pt modelId="{FB46F72C-7E09-4FC2-8F56-32BA15AE41EB}" type="pres">
      <dgm:prSet presAssocID="{F3E76A70-81A7-4B64-86A0-1FB28766B043}" presName="rootConnector1" presStyleLbl="node1" presStyleIdx="0" presStyleCnt="0"/>
      <dgm:spPr/>
    </dgm:pt>
    <dgm:pt modelId="{CA8D6E8E-45DC-46AB-A089-78448C3823F5}" type="pres">
      <dgm:prSet presAssocID="{F3E76A70-81A7-4B64-86A0-1FB28766B043}" presName="hierChild2" presStyleCnt="0"/>
      <dgm:spPr/>
    </dgm:pt>
    <dgm:pt modelId="{70FBFE14-56C4-41A6-B617-93C7DCD9C429}" type="pres">
      <dgm:prSet presAssocID="{EEA7C907-48DA-4A8A-9F3A-BFD975C3A719}" presName="Name66" presStyleLbl="parChTrans1D2" presStyleIdx="0" presStyleCnt="3"/>
      <dgm:spPr/>
    </dgm:pt>
    <dgm:pt modelId="{A66EE922-ECC2-4040-A22F-3A258EEB141D}" type="pres">
      <dgm:prSet presAssocID="{B14C6A3A-E08B-4B16-B8B9-B72EEF8083E6}" presName="hierRoot2" presStyleCnt="0">
        <dgm:presLayoutVars>
          <dgm:hierBranch val="init"/>
        </dgm:presLayoutVars>
      </dgm:prSet>
      <dgm:spPr/>
    </dgm:pt>
    <dgm:pt modelId="{DB159B9B-5B4D-4CFC-A5BB-01BE0D9E8484}" type="pres">
      <dgm:prSet presAssocID="{B14C6A3A-E08B-4B16-B8B9-B72EEF8083E6}" presName="rootComposite" presStyleCnt="0"/>
      <dgm:spPr/>
    </dgm:pt>
    <dgm:pt modelId="{40A5DD80-1AFE-48D3-8E41-6DD40C8C345A}" type="pres">
      <dgm:prSet presAssocID="{B14C6A3A-E08B-4B16-B8B9-B72EEF8083E6}" presName="rootText" presStyleLbl="node2" presStyleIdx="0" presStyleCnt="3" custScaleX="133230" custScaleY="125121">
        <dgm:presLayoutVars>
          <dgm:chPref val="3"/>
        </dgm:presLayoutVars>
      </dgm:prSet>
      <dgm:spPr/>
    </dgm:pt>
    <dgm:pt modelId="{A64D8F1F-B4B1-4352-A38E-CD19B9E59F34}" type="pres">
      <dgm:prSet presAssocID="{B14C6A3A-E08B-4B16-B8B9-B72EEF8083E6}" presName="rootConnector" presStyleLbl="node2" presStyleIdx="0" presStyleCnt="3"/>
      <dgm:spPr/>
    </dgm:pt>
    <dgm:pt modelId="{DA5DC480-3F77-40F8-B1E5-6A9B8A93DD2B}" type="pres">
      <dgm:prSet presAssocID="{B14C6A3A-E08B-4B16-B8B9-B72EEF8083E6}" presName="hierChild4" presStyleCnt="0"/>
      <dgm:spPr/>
    </dgm:pt>
    <dgm:pt modelId="{791197B3-37C6-4CC2-9467-84447EE95129}" type="pres">
      <dgm:prSet presAssocID="{B14C6A3A-E08B-4B16-B8B9-B72EEF8083E6}" presName="hierChild5" presStyleCnt="0"/>
      <dgm:spPr/>
    </dgm:pt>
    <dgm:pt modelId="{A96FFE8C-DCC2-4A8C-861E-B351A79C87A4}" type="pres">
      <dgm:prSet presAssocID="{598E9BD6-6FD2-446F-B0A6-368DE6F897C3}" presName="Name66" presStyleLbl="parChTrans1D2" presStyleIdx="1" presStyleCnt="3"/>
      <dgm:spPr/>
    </dgm:pt>
    <dgm:pt modelId="{865DE2DC-BEBC-44AC-819B-31D454A7EC4F}" type="pres">
      <dgm:prSet presAssocID="{D4E443D5-BA36-40BC-8EFD-4D0613E76557}" presName="hierRoot2" presStyleCnt="0">
        <dgm:presLayoutVars>
          <dgm:hierBranch val="init"/>
        </dgm:presLayoutVars>
      </dgm:prSet>
      <dgm:spPr/>
    </dgm:pt>
    <dgm:pt modelId="{2502E1FE-1639-464C-A1E5-3529FFF6C6EA}" type="pres">
      <dgm:prSet presAssocID="{D4E443D5-BA36-40BC-8EFD-4D0613E76557}" presName="rootComposite" presStyleCnt="0"/>
      <dgm:spPr/>
    </dgm:pt>
    <dgm:pt modelId="{CA5E792C-F522-47AD-AF9B-286A5D1447D3}" type="pres">
      <dgm:prSet presAssocID="{D4E443D5-BA36-40BC-8EFD-4D0613E76557}" presName="rootText" presStyleLbl="node2" presStyleIdx="1" presStyleCnt="3" custScaleX="133230" custScaleY="125121">
        <dgm:presLayoutVars>
          <dgm:chPref val="3"/>
        </dgm:presLayoutVars>
      </dgm:prSet>
      <dgm:spPr/>
    </dgm:pt>
    <dgm:pt modelId="{CF754496-0791-498F-9197-20709A1BDF5F}" type="pres">
      <dgm:prSet presAssocID="{D4E443D5-BA36-40BC-8EFD-4D0613E76557}" presName="rootConnector" presStyleLbl="node2" presStyleIdx="1" presStyleCnt="3"/>
      <dgm:spPr/>
    </dgm:pt>
    <dgm:pt modelId="{5BCE6109-D863-4FA6-8856-2A6C7AA6FB6D}" type="pres">
      <dgm:prSet presAssocID="{D4E443D5-BA36-40BC-8EFD-4D0613E76557}" presName="hierChild4" presStyleCnt="0"/>
      <dgm:spPr/>
    </dgm:pt>
    <dgm:pt modelId="{718780F1-F565-4483-A901-5A090CDEE03E}" type="pres">
      <dgm:prSet presAssocID="{D4E443D5-BA36-40BC-8EFD-4D0613E76557}" presName="hierChild5" presStyleCnt="0"/>
      <dgm:spPr/>
    </dgm:pt>
    <dgm:pt modelId="{41F2EA07-D438-4710-879E-7394D517683E}" type="pres">
      <dgm:prSet presAssocID="{77156FB1-C475-4C1B-9F33-246588F0656C}" presName="Name66" presStyleLbl="parChTrans1D2" presStyleIdx="2" presStyleCnt="3"/>
      <dgm:spPr/>
    </dgm:pt>
    <dgm:pt modelId="{42CAFDE1-570E-4F51-8DCC-CA1C5BFB7DDB}" type="pres">
      <dgm:prSet presAssocID="{8F834257-B4E5-4CE7-8D00-72F61A41842C}" presName="hierRoot2" presStyleCnt="0">
        <dgm:presLayoutVars>
          <dgm:hierBranch val="init"/>
        </dgm:presLayoutVars>
      </dgm:prSet>
      <dgm:spPr/>
    </dgm:pt>
    <dgm:pt modelId="{D81EAFD3-25F3-49EE-9EA3-EB40C7D72F3B}" type="pres">
      <dgm:prSet presAssocID="{8F834257-B4E5-4CE7-8D00-72F61A41842C}" presName="rootComposite" presStyleCnt="0"/>
      <dgm:spPr/>
    </dgm:pt>
    <dgm:pt modelId="{647B7D03-2672-4998-A021-750D9FB67839}" type="pres">
      <dgm:prSet presAssocID="{8F834257-B4E5-4CE7-8D00-72F61A41842C}" presName="rootText" presStyleLbl="node2" presStyleIdx="2" presStyleCnt="3" custScaleX="133230" custScaleY="125121">
        <dgm:presLayoutVars>
          <dgm:chPref val="3"/>
        </dgm:presLayoutVars>
      </dgm:prSet>
      <dgm:spPr/>
    </dgm:pt>
    <dgm:pt modelId="{5724F472-EE5B-4F01-825C-985052562DC1}" type="pres">
      <dgm:prSet presAssocID="{8F834257-B4E5-4CE7-8D00-72F61A41842C}" presName="rootConnector" presStyleLbl="node2" presStyleIdx="2" presStyleCnt="3"/>
      <dgm:spPr/>
    </dgm:pt>
    <dgm:pt modelId="{16268C2C-DBA7-46E4-BB57-13275E4FDDCC}" type="pres">
      <dgm:prSet presAssocID="{8F834257-B4E5-4CE7-8D00-72F61A41842C}" presName="hierChild4" presStyleCnt="0"/>
      <dgm:spPr/>
    </dgm:pt>
    <dgm:pt modelId="{45F6A1B1-5A43-46C8-9441-8135E135667B}" type="pres">
      <dgm:prSet presAssocID="{8F834257-B4E5-4CE7-8D00-72F61A41842C}" presName="hierChild5" presStyleCnt="0"/>
      <dgm:spPr/>
    </dgm:pt>
    <dgm:pt modelId="{8597A787-850F-426B-9E2A-0D21E6EC9CD4}" type="pres">
      <dgm:prSet presAssocID="{F3E76A70-81A7-4B64-86A0-1FB28766B043}" presName="hierChild3" presStyleCnt="0"/>
      <dgm:spPr/>
    </dgm:pt>
  </dgm:ptLst>
  <dgm:cxnLst>
    <dgm:cxn modelId="{45986B0B-9360-4BA0-8EB0-0534E63B17E2}" type="presOf" srcId="{D4E443D5-BA36-40BC-8EFD-4D0613E76557}" destId="{CF754496-0791-498F-9197-20709A1BDF5F}" srcOrd="1" destOrd="0" presId="urn:microsoft.com/office/officeart/2009/3/layout/HorizontalOrganizationChart"/>
    <dgm:cxn modelId="{E401570B-BB26-4040-B75D-FC560CD2D825}" srcId="{F3E76A70-81A7-4B64-86A0-1FB28766B043}" destId="{8F834257-B4E5-4CE7-8D00-72F61A41842C}" srcOrd="2" destOrd="0" parTransId="{77156FB1-C475-4C1B-9F33-246588F0656C}" sibTransId="{E21B9C0C-65B5-4D80-9D25-5FF24222966B}"/>
    <dgm:cxn modelId="{F3DBC814-20C0-4821-96AB-A1E0FFB9B5B1}" type="presOf" srcId="{598E9BD6-6FD2-446F-B0A6-368DE6F897C3}" destId="{A96FFE8C-DCC2-4A8C-861E-B351A79C87A4}" srcOrd="0" destOrd="0" presId="urn:microsoft.com/office/officeart/2009/3/layout/HorizontalOrganizationChart"/>
    <dgm:cxn modelId="{41128915-D612-4D6F-82A8-74D8DBBD404C}" type="presOf" srcId="{B14C6A3A-E08B-4B16-B8B9-B72EEF8083E6}" destId="{40A5DD80-1AFE-48D3-8E41-6DD40C8C345A}" srcOrd="0" destOrd="0" presId="urn:microsoft.com/office/officeart/2009/3/layout/HorizontalOrganizationChart"/>
    <dgm:cxn modelId="{AD59A95F-79F3-4FD6-8B9B-CF8CF150F0E1}" type="presOf" srcId="{1A28CA33-DB26-46F7-8E16-E2C7C50E932E}" destId="{5E7EC2B7-60E7-454E-B51A-6AAEBF2337DA}" srcOrd="0" destOrd="0" presId="urn:microsoft.com/office/officeart/2009/3/layout/HorizontalOrganizationChart"/>
    <dgm:cxn modelId="{2509054A-4BD8-4282-B2B5-5780C18120E6}" type="presOf" srcId="{B14C6A3A-E08B-4B16-B8B9-B72EEF8083E6}" destId="{A64D8F1F-B4B1-4352-A38E-CD19B9E59F34}" srcOrd="1" destOrd="0" presId="urn:microsoft.com/office/officeart/2009/3/layout/HorizontalOrganizationChart"/>
    <dgm:cxn modelId="{E2CDF14A-0CBE-49B8-BC5D-35A06745767D}" srcId="{F3E76A70-81A7-4B64-86A0-1FB28766B043}" destId="{D4E443D5-BA36-40BC-8EFD-4D0613E76557}" srcOrd="1" destOrd="0" parTransId="{598E9BD6-6FD2-446F-B0A6-368DE6F897C3}" sibTransId="{9B25BAF5-D54B-4570-A43C-652D4D78ACCA}"/>
    <dgm:cxn modelId="{5FAF967E-E4F7-49CE-9683-188BC9B0810E}" type="presOf" srcId="{77156FB1-C475-4C1B-9F33-246588F0656C}" destId="{41F2EA07-D438-4710-879E-7394D517683E}" srcOrd="0" destOrd="0" presId="urn:microsoft.com/office/officeart/2009/3/layout/HorizontalOrganizationChart"/>
    <dgm:cxn modelId="{E0E52593-FF35-44A6-B837-01397F0C5AEC}" type="presOf" srcId="{F3E76A70-81A7-4B64-86A0-1FB28766B043}" destId="{7BA765EF-2B7F-4EB6-A824-81C89550C9AE}" srcOrd="0" destOrd="0" presId="urn:microsoft.com/office/officeart/2009/3/layout/HorizontalOrganizationChart"/>
    <dgm:cxn modelId="{96F62593-4E41-45DE-B71B-1ED18314B2A6}" type="presOf" srcId="{8F834257-B4E5-4CE7-8D00-72F61A41842C}" destId="{5724F472-EE5B-4F01-825C-985052562DC1}" srcOrd="1" destOrd="0" presId="urn:microsoft.com/office/officeart/2009/3/layout/HorizontalOrganizationChart"/>
    <dgm:cxn modelId="{67FE84CD-E6D3-4CEF-B2AD-A767419BFA4D}" srcId="{1A28CA33-DB26-46F7-8E16-E2C7C50E932E}" destId="{F3E76A70-81A7-4B64-86A0-1FB28766B043}" srcOrd="0" destOrd="0" parTransId="{76220D30-3705-490C-991B-7ACE96AEEADA}" sibTransId="{A48D4AC4-8E59-4C3F-B507-6C8B38276D3F}"/>
    <dgm:cxn modelId="{78442BCE-BDFC-4CEB-881B-B8087D1E6633}" type="presOf" srcId="{F3E76A70-81A7-4B64-86A0-1FB28766B043}" destId="{FB46F72C-7E09-4FC2-8F56-32BA15AE41EB}" srcOrd="1" destOrd="0" presId="urn:microsoft.com/office/officeart/2009/3/layout/HorizontalOrganizationChart"/>
    <dgm:cxn modelId="{BBCC80E7-064D-40BF-9C49-F9928BD4B4A8}" type="presOf" srcId="{D4E443D5-BA36-40BC-8EFD-4D0613E76557}" destId="{CA5E792C-F522-47AD-AF9B-286A5D1447D3}" srcOrd="0" destOrd="0" presId="urn:microsoft.com/office/officeart/2009/3/layout/HorizontalOrganizationChart"/>
    <dgm:cxn modelId="{A5663DED-C5A9-4A3C-8480-D4968DA9E239}" type="presOf" srcId="{EEA7C907-48DA-4A8A-9F3A-BFD975C3A719}" destId="{70FBFE14-56C4-41A6-B617-93C7DCD9C429}" srcOrd="0" destOrd="0" presId="urn:microsoft.com/office/officeart/2009/3/layout/HorizontalOrganizationChart"/>
    <dgm:cxn modelId="{B8D1FCEE-A8A0-4F2A-97B7-7F8B1AFF4169}" srcId="{F3E76A70-81A7-4B64-86A0-1FB28766B043}" destId="{B14C6A3A-E08B-4B16-B8B9-B72EEF8083E6}" srcOrd="0" destOrd="0" parTransId="{EEA7C907-48DA-4A8A-9F3A-BFD975C3A719}" sibTransId="{04F5C55E-4ADE-4582-B00B-F02FE0FBDC8F}"/>
    <dgm:cxn modelId="{4E615DFE-CFF3-43DF-911F-CF6A18094E21}" type="presOf" srcId="{8F834257-B4E5-4CE7-8D00-72F61A41842C}" destId="{647B7D03-2672-4998-A021-750D9FB67839}" srcOrd="0" destOrd="0" presId="urn:microsoft.com/office/officeart/2009/3/layout/HorizontalOrganizationChart"/>
    <dgm:cxn modelId="{D4E6B051-58EA-42A8-8ED7-F3304818753F}" type="presParOf" srcId="{5E7EC2B7-60E7-454E-B51A-6AAEBF2337DA}" destId="{5E5A2381-1D2B-4EEE-8049-A38CF2383052}" srcOrd="0" destOrd="0" presId="urn:microsoft.com/office/officeart/2009/3/layout/HorizontalOrganizationChart"/>
    <dgm:cxn modelId="{CE317429-EEC5-4D14-9BB4-2F2B52F581D3}" type="presParOf" srcId="{5E5A2381-1D2B-4EEE-8049-A38CF2383052}" destId="{CEDEC6BE-B474-41B1-8708-F94C8BB7B511}" srcOrd="0" destOrd="0" presId="urn:microsoft.com/office/officeart/2009/3/layout/HorizontalOrganizationChart"/>
    <dgm:cxn modelId="{405E7B64-2EA3-441D-A19E-E5B2B81C328A}" type="presParOf" srcId="{CEDEC6BE-B474-41B1-8708-F94C8BB7B511}" destId="{7BA765EF-2B7F-4EB6-A824-81C89550C9AE}" srcOrd="0" destOrd="0" presId="urn:microsoft.com/office/officeart/2009/3/layout/HorizontalOrganizationChart"/>
    <dgm:cxn modelId="{92984AA0-99B7-428A-8000-2086FCC40251}" type="presParOf" srcId="{CEDEC6BE-B474-41B1-8708-F94C8BB7B511}" destId="{FB46F72C-7E09-4FC2-8F56-32BA15AE41EB}" srcOrd="1" destOrd="0" presId="urn:microsoft.com/office/officeart/2009/3/layout/HorizontalOrganizationChart"/>
    <dgm:cxn modelId="{1C38B119-C110-4099-AE28-C99116BDFA58}" type="presParOf" srcId="{5E5A2381-1D2B-4EEE-8049-A38CF2383052}" destId="{CA8D6E8E-45DC-46AB-A089-78448C3823F5}" srcOrd="1" destOrd="0" presId="urn:microsoft.com/office/officeart/2009/3/layout/HorizontalOrganizationChart"/>
    <dgm:cxn modelId="{4EA11091-74F1-4952-9CBB-1A8AC8C72F74}" type="presParOf" srcId="{CA8D6E8E-45DC-46AB-A089-78448C3823F5}" destId="{70FBFE14-56C4-41A6-B617-93C7DCD9C429}" srcOrd="0" destOrd="0" presId="urn:microsoft.com/office/officeart/2009/3/layout/HorizontalOrganizationChart"/>
    <dgm:cxn modelId="{3D01A07B-6F39-4D0E-B796-1D94C7ED86A1}" type="presParOf" srcId="{CA8D6E8E-45DC-46AB-A089-78448C3823F5}" destId="{A66EE922-ECC2-4040-A22F-3A258EEB141D}" srcOrd="1" destOrd="0" presId="urn:microsoft.com/office/officeart/2009/3/layout/HorizontalOrganizationChart"/>
    <dgm:cxn modelId="{83238F84-275C-4720-84DF-60A0A1E8F7BD}" type="presParOf" srcId="{A66EE922-ECC2-4040-A22F-3A258EEB141D}" destId="{DB159B9B-5B4D-4CFC-A5BB-01BE0D9E8484}" srcOrd="0" destOrd="0" presId="urn:microsoft.com/office/officeart/2009/3/layout/HorizontalOrganizationChart"/>
    <dgm:cxn modelId="{B5CF5537-798C-4AD5-87C7-90062F420A4D}" type="presParOf" srcId="{DB159B9B-5B4D-4CFC-A5BB-01BE0D9E8484}" destId="{40A5DD80-1AFE-48D3-8E41-6DD40C8C345A}" srcOrd="0" destOrd="0" presId="urn:microsoft.com/office/officeart/2009/3/layout/HorizontalOrganizationChart"/>
    <dgm:cxn modelId="{6458F16D-86BB-4F83-B8F2-AE1A369DD58B}" type="presParOf" srcId="{DB159B9B-5B4D-4CFC-A5BB-01BE0D9E8484}" destId="{A64D8F1F-B4B1-4352-A38E-CD19B9E59F34}" srcOrd="1" destOrd="0" presId="urn:microsoft.com/office/officeart/2009/3/layout/HorizontalOrganizationChart"/>
    <dgm:cxn modelId="{252B2205-E554-4566-B163-55DA15A7A991}" type="presParOf" srcId="{A66EE922-ECC2-4040-A22F-3A258EEB141D}" destId="{DA5DC480-3F77-40F8-B1E5-6A9B8A93DD2B}" srcOrd="1" destOrd="0" presId="urn:microsoft.com/office/officeart/2009/3/layout/HorizontalOrganizationChart"/>
    <dgm:cxn modelId="{0565EE22-15BE-466C-A3B4-AB895C6486B6}" type="presParOf" srcId="{A66EE922-ECC2-4040-A22F-3A258EEB141D}" destId="{791197B3-37C6-4CC2-9467-84447EE95129}" srcOrd="2" destOrd="0" presId="urn:microsoft.com/office/officeart/2009/3/layout/HorizontalOrganizationChart"/>
    <dgm:cxn modelId="{A2D653B4-5828-40A1-AEAA-38FD0666C717}" type="presParOf" srcId="{CA8D6E8E-45DC-46AB-A089-78448C3823F5}" destId="{A96FFE8C-DCC2-4A8C-861E-B351A79C87A4}" srcOrd="2" destOrd="0" presId="urn:microsoft.com/office/officeart/2009/3/layout/HorizontalOrganizationChart"/>
    <dgm:cxn modelId="{098D8194-24A5-4F36-8991-64574C3EBD50}" type="presParOf" srcId="{CA8D6E8E-45DC-46AB-A089-78448C3823F5}" destId="{865DE2DC-BEBC-44AC-819B-31D454A7EC4F}" srcOrd="3" destOrd="0" presId="urn:microsoft.com/office/officeart/2009/3/layout/HorizontalOrganizationChart"/>
    <dgm:cxn modelId="{A5A7A932-5A12-48C0-9A6D-3260AEAD1B25}" type="presParOf" srcId="{865DE2DC-BEBC-44AC-819B-31D454A7EC4F}" destId="{2502E1FE-1639-464C-A1E5-3529FFF6C6EA}" srcOrd="0" destOrd="0" presId="urn:microsoft.com/office/officeart/2009/3/layout/HorizontalOrganizationChart"/>
    <dgm:cxn modelId="{AA007F22-5470-43E4-AA59-DDDC25D8E2B1}" type="presParOf" srcId="{2502E1FE-1639-464C-A1E5-3529FFF6C6EA}" destId="{CA5E792C-F522-47AD-AF9B-286A5D1447D3}" srcOrd="0" destOrd="0" presId="urn:microsoft.com/office/officeart/2009/3/layout/HorizontalOrganizationChart"/>
    <dgm:cxn modelId="{4421C2E6-DBEE-4933-B79F-3C1EF35F2785}" type="presParOf" srcId="{2502E1FE-1639-464C-A1E5-3529FFF6C6EA}" destId="{CF754496-0791-498F-9197-20709A1BDF5F}" srcOrd="1" destOrd="0" presId="urn:microsoft.com/office/officeart/2009/3/layout/HorizontalOrganizationChart"/>
    <dgm:cxn modelId="{50DC4E60-FBBF-4F46-A60B-5259DE639056}" type="presParOf" srcId="{865DE2DC-BEBC-44AC-819B-31D454A7EC4F}" destId="{5BCE6109-D863-4FA6-8856-2A6C7AA6FB6D}" srcOrd="1" destOrd="0" presId="urn:microsoft.com/office/officeart/2009/3/layout/HorizontalOrganizationChart"/>
    <dgm:cxn modelId="{7990EE40-498D-4448-8F8E-4219C479F07D}" type="presParOf" srcId="{865DE2DC-BEBC-44AC-819B-31D454A7EC4F}" destId="{718780F1-F565-4483-A901-5A090CDEE03E}" srcOrd="2" destOrd="0" presId="urn:microsoft.com/office/officeart/2009/3/layout/HorizontalOrganizationChart"/>
    <dgm:cxn modelId="{55F93515-7C53-47A7-87DA-B3F837C1E75D}" type="presParOf" srcId="{CA8D6E8E-45DC-46AB-A089-78448C3823F5}" destId="{41F2EA07-D438-4710-879E-7394D517683E}" srcOrd="4" destOrd="0" presId="urn:microsoft.com/office/officeart/2009/3/layout/HorizontalOrganizationChart"/>
    <dgm:cxn modelId="{982F8F42-F532-4669-8D88-C34C680E7B9E}" type="presParOf" srcId="{CA8D6E8E-45DC-46AB-A089-78448C3823F5}" destId="{42CAFDE1-570E-4F51-8DCC-CA1C5BFB7DDB}" srcOrd="5" destOrd="0" presId="urn:microsoft.com/office/officeart/2009/3/layout/HorizontalOrganizationChart"/>
    <dgm:cxn modelId="{30BE7763-7DC4-4BEE-90BF-B264BC086A79}" type="presParOf" srcId="{42CAFDE1-570E-4F51-8DCC-CA1C5BFB7DDB}" destId="{D81EAFD3-25F3-49EE-9EA3-EB40C7D72F3B}" srcOrd="0" destOrd="0" presId="urn:microsoft.com/office/officeart/2009/3/layout/HorizontalOrganizationChart"/>
    <dgm:cxn modelId="{17276351-12AE-4F1A-9F76-B08D9A656EAA}" type="presParOf" srcId="{D81EAFD3-25F3-49EE-9EA3-EB40C7D72F3B}" destId="{647B7D03-2672-4998-A021-750D9FB67839}" srcOrd="0" destOrd="0" presId="urn:microsoft.com/office/officeart/2009/3/layout/HorizontalOrganizationChart"/>
    <dgm:cxn modelId="{401D58CC-99C9-43F8-BE6F-A2ABA1E5AD8C}" type="presParOf" srcId="{D81EAFD3-25F3-49EE-9EA3-EB40C7D72F3B}" destId="{5724F472-EE5B-4F01-825C-985052562DC1}" srcOrd="1" destOrd="0" presId="urn:microsoft.com/office/officeart/2009/3/layout/HorizontalOrganizationChart"/>
    <dgm:cxn modelId="{2F0BC21F-A824-4FD3-9E91-053CED919CC8}" type="presParOf" srcId="{42CAFDE1-570E-4F51-8DCC-CA1C5BFB7DDB}" destId="{16268C2C-DBA7-46E4-BB57-13275E4FDDCC}" srcOrd="1" destOrd="0" presId="urn:microsoft.com/office/officeart/2009/3/layout/HorizontalOrganizationChart"/>
    <dgm:cxn modelId="{4DCB9176-3E8F-4211-AAFA-FFF54FCF54D4}" type="presParOf" srcId="{42CAFDE1-570E-4F51-8DCC-CA1C5BFB7DDB}" destId="{45F6A1B1-5A43-46C8-9441-8135E135667B}" srcOrd="2" destOrd="0" presId="urn:microsoft.com/office/officeart/2009/3/layout/HorizontalOrganizationChart"/>
    <dgm:cxn modelId="{F18CBF1E-94D2-476C-B6F4-2473DEFA7FF3}" type="presParOf" srcId="{5E5A2381-1D2B-4EEE-8049-A38CF2383052}" destId="{8597A787-850F-426B-9E2A-0D21E6EC9CD4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AEF9620-A22A-49F4-8906-EBAA86914D2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5C4030-35F0-4B88-8AAC-ECFAC38485D2}" type="pres">
      <dgm:prSet presAssocID="{AAEF9620-A22A-49F4-8906-EBAA86914D25}" presName="Name0" presStyleCnt="0">
        <dgm:presLayoutVars>
          <dgm:dir val="rev"/>
          <dgm:resizeHandles val="exact"/>
        </dgm:presLayoutVars>
      </dgm:prSet>
      <dgm:spPr/>
    </dgm:pt>
  </dgm:ptLst>
  <dgm:cxnLst>
    <dgm:cxn modelId="{AE82B651-4D91-4698-936E-AD1055DAEA8E}" type="presOf" srcId="{AAEF9620-A22A-49F4-8906-EBAA86914D25}" destId="{CD5C4030-35F0-4B88-8AAC-ECFAC38485D2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6D34C36-7361-4E78-B96A-A0703D4144E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4E8406-70DC-48BE-83E5-FF344F59AF42}">
      <dgm:prSet custT="1"/>
      <dgm:spPr>
        <a:solidFill>
          <a:srgbClr val="E2F0D9"/>
        </a:solidFill>
        <a:ln w="25400">
          <a:solidFill>
            <a:srgbClr val="B4B4B4"/>
          </a:solidFill>
        </a:ln>
      </dgm:spPr>
      <dgm:t>
        <a:bodyPr anchor="ctr"/>
        <a:lstStyle/>
        <a:p>
          <a:pPr rtl="1"/>
          <a:r>
            <a:rPr lang="fa-IR" sz="2300" dirty="0">
              <a:solidFill>
                <a:srgbClr val="000000"/>
              </a:solidFill>
            </a:rPr>
            <a:t>بافت‌های دارای میراث شهری</a:t>
          </a:r>
          <a:endParaRPr lang="en-US" sz="2300" dirty="0">
            <a:solidFill>
              <a:srgbClr val="000000"/>
            </a:solidFill>
          </a:endParaRPr>
        </a:p>
      </dgm:t>
    </dgm:pt>
    <dgm:pt modelId="{A0F07410-402B-44AF-A89F-955F99CEA3E9}" type="parTrans" cxnId="{606DC808-E19B-4B7A-9556-CDD0CA347D4B}">
      <dgm:prSet/>
      <dgm:spPr/>
      <dgm:t>
        <a:bodyPr/>
        <a:lstStyle/>
        <a:p>
          <a:endParaRPr lang="en-US"/>
        </a:p>
      </dgm:t>
    </dgm:pt>
    <dgm:pt modelId="{DA8D499B-EA43-43BB-84AF-190515DB7C51}" type="sibTrans" cxnId="{606DC808-E19B-4B7A-9556-CDD0CA347D4B}">
      <dgm:prSet/>
      <dgm:spPr/>
      <dgm:t>
        <a:bodyPr/>
        <a:lstStyle/>
        <a:p>
          <a:endParaRPr lang="en-US"/>
        </a:p>
      </dgm:t>
    </dgm:pt>
    <dgm:pt modelId="{6E8B0370-0C2A-4184-B6CD-AB7D01984987}">
      <dgm:prSet custT="1"/>
      <dgm:spPr>
        <a:solidFill>
          <a:srgbClr val="E2F0D9"/>
        </a:solidFill>
        <a:ln w="25400">
          <a:solidFill>
            <a:srgbClr val="B4B4B4"/>
          </a:solidFill>
        </a:ln>
      </dgm:spPr>
      <dgm:t>
        <a:bodyPr anchor="ctr"/>
        <a:lstStyle/>
        <a:p>
          <a:pPr algn="just" rtl="1"/>
          <a:r>
            <a:rPr lang="fa-IR" sz="2200" dirty="0">
              <a:solidFill>
                <a:srgbClr val="000000"/>
              </a:solidFill>
            </a:rPr>
            <a:t>در</a:t>
          </a:r>
          <a:r>
            <a:rPr lang="fa-IR" sz="2200" baseline="0" dirty="0">
              <a:solidFill>
                <a:srgbClr val="000000"/>
              </a:solidFill>
            </a:rPr>
            <a:t>برگیرنده آثار به‌جامانده از گذشته</a:t>
          </a:r>
          <a:endParaRPr lang="en-US" sz="2200" dirty="0">
            <a:solidFill>
              <a:srgbClr val="000000"/>
            </a:solidFill>
          </a:endParaRPr>
        </a:p>
      </dgm:t>
    </dgm:pt>
    <dgm:pt modelId="{607386D8-C78B-465F-A2FB-0396F6AE0CC6}" type="parTrans" cxnId="{E97DA4A1-E21F-4BCB-93D0-1DF5D6A9BA7D}">
      <dgm:prSet/>
      <dgm:spPr>
        <a:ln w="38100">
          <a:solidFill>
            <a:srgbClr val="C8E0C9"/>
          </a:solidFill>
        </a:ln>
      </dgm:spPr>
      <dgm:t>
        <a:bodyPr/>
        <a:lstStyle/>
        <a:p>
          <a:endParaRPr lang="en-US"/>
        </a:p>
      </dgm:t>
    </dgm:pt>
    <dgm:pt modelId="{1CC37E12-C029-4707-B55E-60C08B662C9B}" type="sibTrans" cxnId="{E97DA4A1-E21F-4BCB-93D0-1DF5D6A9BA7D}">
      <dgm:prSet/>
      <dgm:spPr/>
      <dgm:t>
        <a:bodyPr/>
        <a:lstStyle/>
        <a:p>
          <a:endParaRPr lang="en-US"/>
        </a:p>
      </dgm:t>
    </dgm:pt>
    <dgm:pt modelId="{60BAED74-E5CC-4291-A5DB-A68D1F93CABD}">
      <dgm:prSet custT="1"/>
      <dgm:spPr>
        <a:solidFill>
          <a:srgbClr val="E2F0D9"/>
        </a:solidFill>
        <a:ln w="25400">
          <a:solidFill>
            <a:srgbClr val="B4B4B4"/>
          </a:solidFill>
        </a:ln>
      </dgm:spPr>
      <dgm:t>
        <a:bodyPr anchor="ctr"/>
        <a:lstStyle/>
        <a:p>
          <a:pPr algn="just" rtl="1"/>
          <a:r>
            <a:rPr lang="fa-IR" sz="2200" dirty="0">
              <a:solidFill>
                <a:srgbClr val="000000"/>
              </a:solidFill>
            </a:rPr>
            <a:t>جایگزین‌</a:t>
          </a:r>
          <a:r>
            <a:rPr lang="fa-IR" sz="2200" baseline="0" dirty="0">
              <a:solidFill>
                <a:srgbClr val="000000"/>
              </a:solidFill>
            </a:rPr>
            <a:t>ناپذیری</a:t>
          </a:r>
          <a:endParaRPr lang="en-US" sz="2200" dirty="0">
            <a:solidFill>
              <a:srgbClr val="000000"/>
            </a:solidFill>
          </a:endParaRPr>
        </a:p>
      </dgm:t>
    </dgm:pt>
    <dgm:pt modelId="{779FEDE9-97F6-4038-90E3-756A745DBF78}" type="parTrans" cxnId="{1430B82D-3AC9-4E23-A6B8-2D00D183140A}">
      <dgm:prSet/>
      <dgm:spPr>
        <a:ln w="38100">
          <a:solidFill>
            <a:srgbClr val="C8E0C9"/>
          </a:solidFill>
        </a:ln>
      </dgm:spPr>
      <dgm:t>
        <a:bodyPr/>
        <a:lstStyle/>
        <a:p>
          <a:endParaRPr lang="en-US"/>
        </a:p>
      </dgm:t>
    </dgm:pt>
    <dgm:pt modelId="{D1F0722A-6BED-45BA-8D34-C0DC5FB3EE62}" type="sibTrans" cxnId="{1430B82D-3AC9-4E23-A6B8-2D00D183140A}">
      <dgm:prSet/>
      <dgm:spPr/>
      <dgm:t>
        <a:bodyPr/>
        <a:lstStyle/>
        <a:p>
          <a:endParaRPr lang="en-US"/>
        </a:p>
      </dgm:t>
    </dgm:pt>
    <dgm:pt modelId="{8EC8AB9A-8E6D-4929-8192-00FE09A272EF}">
      <dgm:prSet custT="1"/>
      <dgm:spPr>
        <a:solidFill>
          <a:srgbClr val="E2F0D9"/>
        </a:solidFill>
        <a:ln w="25400">
          <a:solidFill>
            <a:srgbClr val="B4B4B4"/>
          </a:solidFill>
        </a:ln>
      </dgm:spPr>
      <dgm:t>
        <a:bodyPr anchor="ctr"/>
        <a:lstStyle/>
        <a:p>
          <a:pPr algn="just" rtl="1">
            <a:lnSpc>
              <a:spcPct val="150000"/>
            </a:lnSpc>
          </a:pPr>
          <a:r>
            <a:rPr lang="fa-IR" sz="2200" dirty="0">
              <a:solidFill>
                <a:srgbClr val="000000"/>
              </a:solidFill>
            </a:rPr>
            <a:t>متعلق به یکی از سه دوره باستان، تاریخی و معاصر</a:t>
          </a:r>
          <a:endParaRPr lang="en-US" sz="2200" dirty="0">
            <a:solidFill>
              <a:srgbClr val="000000"/>
            </a:solidFill>
          </a:endParaRPr>
        </a:p>
      </dgm:t>
    </dgm:pt>
    <dgm:pt modelId="{E19187EB-97F5-434C-8FDA-17CDD6E0E6A6}" type="parTrans" cxnId="{BDF2C0F7-5E0C-4892-BE03-F87A5E704F63}">
      <dgm:prSet/>
      <dgm:spPr>
        <a:ln w="38100">
          <a:solidFill>
            <a:srgbClr val="C8E0C9"/>
          </a:solidFill>
        </a:ln>
      </dgm:spPr>
      <dgm:t>
        <a:bodyPr/>
        <a:lstStyle/>
        <a:p>
          <a:endParaRPr lang="en-US"/>
        </a:p>
      </dgm:t>
    </dgm:pt>
    <dgm:pt modelId="{325323A5-EE0B-420D-9FC3-3C27444D6B14}" type="sibTrans" cxnId="{BDF2C0F7-5E0C-4892-BE03-F87A5E704F63}">
      <dgm:prSet/>
      <dgm:spPr/>
      <dgm:t>
        <a:bodyPr/>
        <a:lstStyle/>
        <a:p>
          <a:endParaRPr lang="en-US"/>
        </a:p>
      </dgm:t>
    </dgm:pt>
    <dgm:pt modelId="{DE74D695-A9E3-4C58-B61A-38D19AB6CE83}" type="pres">
      <dgm:prSet presAssocID="{46D34C36-7361-4E78-B96A-A0703D4144E7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F2577ECD-02B1-49DF-AC9B-43B38D518CB9}" type="pres">
      <dgm:prSet presAssocID="{B74E8406-70DC-48BE-83E5-FF344F59AF42}" presName="root1" presStyleCnt="0"/>
      <dgm:spPr/>
    </dgm:pt>
    <dgm:pt modelId="{065CA7C7-6E94-425A-82D3-04F118A65DC5}" type="pres">
      <dgm:prSet presAssocID="{B74E8406-70DC-48BE-83E5-FF344F59AF42}" presName="LevelOneTextNode" presStyleLbl="node0" presStyleIdx="0" presStyleCnt="1" custScaleX="167306" custScaleY="133930">
        <dgm:presLayoutVars>
          <dgm:chPref val="3"/>
        </dgm:presLayoutVars>
      </dgm:prSet>
      <dgm:spPr/>
    </dgm:pt>
    <dgm:pt modelId="{A4C1D919-E8D5-4726-95B7-D9E260A2D777}" type="pres">
      <dgm:prSet presAssocID="{B74E8406-70DC-48BE-83E5-FF344F59AF42}" presName="level2hierChild" presStyleCnt="0"/>
      <dgm:spPr/>
    </dgm:pt>
    <dgm:pt modelId="{9881F81F-1C49-4318-8441-DAE42E72E8B1}" type="pres">
      <dgm:prSet presAssocID="{607386D8-C78B-465F-A2FB-0396F6AE0CC6}" presName="conn2-1" presStyleLbl="parChTrans1D2" presStyleIdx="0" presStyleCnt="3"/>
      <dgm:spPr/>
    </dgm:pt>
    <dgm:pt modelId="{F37826C8-C477-4169-8DDD-A36DB6352488}" type="pres">
      <dgm:prSet presAssocID="{607386D8-C78B-465F-A2FB-0396F6AE0CC6}" presName="connTx" presStyleLbl="parChTrans1D2" presStyleIdx="0" presStyleCnt="3"/>
      <dgm:spPr/>
    </dgm:pt>
    <dgm:pt modelId="{7A78356E-384D-4A9B-A38C-87BD2F66DA49}" type="pres">
      <dgm:prSet presAssocID="{6E8B0370-0C2A-4184-B6CD-AB7D01984987}" presName="root2" presStyleCnt="0"/>
      <dgm:spPr/>
    </dgm:pt>
    <dgm:pt modelId="{C6B3D8AC-E17B-4AEC-A133-C57A261AA172}" type="pres">
      <dgm:prSet presAssocID="{6E8B0370-0C2A-4184-B6CD-AB7D01984987}" presName="LevelTwoTextNode" presStyleLbl="node2" presStyleIdx="0" presStyleCnt="3" custScaleX="276410" custScaleY="141547">
        <dgm:presLayoutVars>
          <dgm:chPref val="3"/>
        </dgm:presLayoutVars>
      </dgm:prSet>
      <dgm:spPr/>
    </dgm:pt>
    <dgm:pt modelId="{D97E57F9-2CBB-4D2A-8F65-A20C9CE91C15}" type="pres">
      <dgm:prSet presAssocID="{6E8B0370-0C2A-4184-B6CD-AB7D01984987}" presName="level3hierChild" presStyleCnt="0"/>
      <dgm:spPr/>
    </dgm:pt>
    <dgm:pt modelId="{B6CD25FB-BA6F-43CC-9EF0-F8EAF8BBAF4B}" type="pres">
      <dgm:prSet presAssocID="{779FEDE9-97F6-4038-90E3-756A745DBF78}" presName="conn2-1" presStyleLbl="parChTrans1D2" presStyleIdx="1" presStyleCnt="3"/>
      <dgm:spPr/>
    </dgm:pt>
    <dgm:pt modelId="{7B8CBA3A-87BC-49EA-96BF-3C1F5DD00AE9}" type="pres">
      <dgm:prSet presAssocID="{779FEDE9-97F6-4038-90E3-756A745DBF78}" presName="connTx" presStyleLbl="parChTrans1D2" presStyleIdx="1" presStyleCnt="3"/>
      <dgm:spPr/>
    </dgm:pt>
    <dgm:pt modelId="{3CF64139-F23D-4D32-A9CA-67A8AA8C3DCC}" type="pres">
      <dgm:prSet presAssocID="{60BAED74-E5CC-4291-A5DB-A68D1F93CABD}" presName="root2" presStyleCnt="0"/>
      <dgm:spPr/>
    </dgm:pt>
    <dgm:pt modelId="{ADDEF8F2-1E45-4907-9D12-D38494612852}" type="pres">
      <dgm:prSet presAssocID="{60BAED74-E5CC-4291-A5DB-A68D1F93CABD}" presName="LevelTwoTextNode" presStyleLbl="node2" presStyleIdx="1" presStyleCnt="3" custScaleX="276410" custScaleY="131804">
        <dgm:presLayoutVars>
          <dgm:chPref val="3"/>
        </dgm:presLayoutVars>
      </dgm:prSet>
      <dgm:spPr/>
    </dgm:pt>
    <dgm:pt modelId="{60D88EBD-234F-4558-BF0A-A215A33C8A9C}" type="pres">
      <dgm:prSet presAssocID="{60BAED74-E5CC-4291-A5DB-A68D1F93CABD}" presName="level3hierChild" presStyleCnt="0"/>
      <dgm:spPr/>
    </dgm:pt>
    <dgm:pt modelId="{87721841-3FA0-4AC7-9FD6-F95B72556095}" type="pres">
      <dgm:prSet presAssocID="{E19187EB-97F5-434C-8FDA-17CDD6E0E6A6}" presName="conn2-1" presStyleLbl="parChTrans1D2" presStyleIdx="2" presStyleCnt="3"/>
      <dgm:spPr/>
    </dgm:pt>
    <dgm:pt modelId="{83640447-5DEA-485A-90C2-3DCD945BFA73}" type="pres">
      <dgm:prSet presAssocID="{E19187EB-97F5-434C-8FDA-17CDD6E0E6A6}" presName="connTx" presStyleLbl="parChTrans1D2" presStyleIdx="2" presStyleCnt="3"/>
      <dgm:spPr/>
    </dgm:pt>
    <dgm:pt modelId="{CEB27751-61E2-430B-82CE-4BFCC23E400E}" type="pres">
      <dgm:prSet presAssocID="{8EC8AB9A-8E6D-4929-8192-00FE09A272EF}" presName="root2" presStyleCnt="0"/>
      <dgm:spPr/>
    </dgm:pt>
    <dgm:pt modelId="{DA231433-50D2-4EBB-B3A9-9946CB15DEB7}" type="pres">
      <dgm:prSet presAssocID="{8EC8AB9A-8E6D-4929-8192-00FE09A272EF}" presName="LevelTwoTextNode" presStyleLbl="node2" presStyleIdx="2" presStyleCnt="3" custScaleX="276410" custScaleY="139908">
        <dgm:presLayoutVars>
          <dgm:chPref val="3"/>
        </dgm:presLayoutVars>
      </dgm:prSet>
      <dgm:spPr/>
    </dgm:pt>
    <dgm:pt modelId="{FC57C71F-0CED-47B7-B6EF-747A6C66C8B8}" type="pres">
      <dgm:prSet presAssocID="{8EC8AB9A-8E6D-4929-8192-00FE09A272EF}" presName="level3hierChild" presStyleCnt="0"/>
      <dgm:spPr/>
    </dgm:pt>
  </dgm:ptLst>
  <dgm:cxnLst>
    <dgm:cxn modelId="{606DC808-E19B-4B7A-9556-CDD0CA347D4B}" srcId="{46D34C36-7361-4E78-B96A-A0703D4144E7}" destId="{B74E8406-70DC-48BE-83E5-FF344F59AF42}" srcOrd="0" destOrd="0" parTransId="{A0F07410-402B-44AF-A89F-955F99CEA3E9}" sibTransId="{DA8D499B-EA43-43BB-84AF-190515DB7C51}"/>
    <dgm:cxn modelId="{63BF7210-5343-472D-A10F-0F17A1318F07}" type="presOf" srcId="{E19187EB-97F5-434C-8FDA-17CDD6E0E6A6}" destId="{83640447-5DEA-485A-90C2-3DCD945BFA73}" srcOrd="1" destOrd="0" presId="urn:microsoft.com/office/officeart/2005/8/layout/hierarchy2"/>
    <dgm:cxn modelId="{CEE58F2D-8CAB-4D49-A01B-99360384F7D6}" type="presOf" srcId="{607386D8-C78B-465F-A2FB-0396F6AE0CC6}" destId="{F37826C8-C477-4169-8DDD-A36DB6352488}" srcOrd="1" destOrd="0" presId="urn:microsoft.com/office/officeart/2005/8/layout/hierarchy2"/>
    <dgm:cxn modelId="{1430B82D-3AC9-4E23-A6B8-2D00D183140A}" srcId="{B74E8406-70DC-48BE-83E5-FF344F59AF42}" destId="{60BAED74-E5CC-4291-A5DB-A68D1F93CABD}" srcOrd="1" destOrd="0" parTransId="{779FEDE9-97F6-4038-90E3-756A745DBF78}" sibTransId="{D1F0722A-6BED-45BA-8D34-C0DC5FB3EE62}"/>
    <dgm:cxn modelId="{834D6E37-0060-4C62-91B2-6F47A6565CAA}" type="presOf" srcId="{779FEDE9-97F6-4038-90E3-756A745DBF78}" destId="{B6CD25FB-BA6F-43CC-9EF0-F8EAF8BBAF4B}" srcOrd="0" destOrd="0" presId="urn:microsoft.com/office/officeart/2005/8/layout/hierarchy2"/>
    <dgm:cxn modelId="{50B4E93A-D328-4D9C-A7BB-43CC3B5F457E}" type="presOf" srcId="{779FEDE9-97F6-4038-90E3-756A745DBF78}" destId="{7B8CBA3A-87BC-49EA-96BF-3C1F5DD00AE9}" srcOrd="1" destOrd="0" presId="urn:microsoft.com/office/officeart/2005/8/layout/hierarchy2"/>
    <dgm:cxn modelId="{4E76B364-5AB0-4A7A-9C82-AE7C2460A592}" type="presOf" srcId="{46D34C36-7361-4E78-B96A-A0703D4144E7}" destId="{DE74D695-A9E3-4C58-B61A-38D19AB6CE83}" srcOrd="0" destOrd="0" presId="urn:microsoft.com/office/officeart/2005/8/layout/hierarchy2"/>
    <dgm:cxn modelId="{6245036C-3060-47A0-8BF5-ABD14B99B2B6}" type="presOf" srcId="{8EC8AB9A-8E6D-4929-8192-00FE09A272EF}" destId="{DA231433-50D2-4EBB-B3A9-9946CB15DEB7}" srcOrd="0" destOrd="0" presId="urn:microsoft.com/office/officeart/2005/8/layout/hierarchy2"/>
    <dgm:cxn modelId="{9A86D44D-91CE-4EFC-A32A-4CA0A93678E0}" type="presOf" srcId="{607386D8-C78B-465F-A2FB-0396F6AE0CC6}" destId="{9881F81F-1C49-4318-8441-DAE42E72E8B1}" srcOrd="0" destOrd="0" presId="urn:microsoft.com/office/officeart/2005/8/layout/hierarchy2"/>
    <dgm:cxn modelId="{06803D88-6EB1-4E8F-915D-5708249A5A89}" type="presOf" srcId="{6E8B0370-0C2A-4184-B6CD-AB7D01984987}" destId="{C6B3D8AC-E17B-4AEC-A133-C57A261AA172}" srcOrd="0" destOrd="0" presId="urn:microsoft.com/office/officeart/2005/8/layout/hierarchy2"/>
    <dgm:cxn modelId="{3477069B-6AC7-4160-9F74-AB7AE6232176}" type="presOf" srcId="{60BAED74-E5CC-4291-A5DB-A68D1F93CABD}" destId="{ADDEF8F2-1E45-4907-9D12-D38494612852}" srcOrd="0" destOrd="0" presId="urn:microsoft.com/office/officeart/2005/8/layout/hierarchy2"/>
    <dgm:cxn modelId="{E97DA4A1-E21F-4BCB-93D0-1DF5D6A9BA7D}" srcId="{B74E8406-70DC-48BE-83E5-FF344F59AF42}" destId="{6E8B0370-0C2A-4184-B6CD-AB7D01984987}" srcOrd="0" destOrd="0" parTransId="{607386D8-C78B-465F-A2FB-0396F6AE0CC6}" sibTransId="{1CC37E12-C029-4707-B55E-60C08B662C9B}"/>
    <dgm:cxn modelId="{7FD75BCC-13BB-4C03-B577-0E020DACB7E3}" type="presOf" srcId="{B74E8406-70DC-48BE-83E5-FF344F59AF42}" destId="{065CA7C7-6E94-425A-82D3-04F118A65DC5}" srcOrd="0" destOrd="0" presId="urn:microsoft.com/office/officeart/2005/8/layout/hierarchy2"/>
    <dgm:cxn modelId="{CE02C2D1-98E8-4769-B506-7B4E77DE8384}" type="presOf" srcId="{E19187EB-97F5-434C-8FDA-17CDD6E0E6A6}" destId="{87721841-3FA0-4AC7-9FD6-F95B72556095}" srcOrd="0" destOrd="0" presId="urn:microsoft.com/office/officeart/2005/8/layout/hierarchy2"/>
    <dgm:cxn modelId="{BDF2C0F7-5E0C-4892-BE03-F87A5E704F63}" srcId="{B74E8406-70DC-48BE-83E5-FF344F59AF42}" destId="{8EC8AB9A-8E6D-4929-8192-00FE09A272EF}" srcOrd="2" destOrd="0" parTransId="{E19187EB-97F5-434C-8FDA-17CDD6E0E6A6}" sibTransId="{325323A5-EE0B-420D-9FC3-3C27444D6B14}"/>
    <dgm:cxn modelId="{E71205A7-D533-45D9-863B-22355125FA8A}" type="presParOf" srcId="{DE74D695-A9E3-4C58-B61A-38D19AB6CE83}" destId="{F2577ECD-02B1-49DF-AC9B-43B38D518CB9}" srcOrd="0" destOrd="0" presId="urn:microsoft.com/office/officeart/2005/8/layout/hierarchy2"/>
    <dgm:cxn modelId="{34F87665-0C4E-4D16-B59E-0FE028553EBC}" type="presParOf" srcId="{F2577ECD-02B1-49DF-AC9B-43B38D518CB9}" destId="{065CA7C7-6E94-425A-82D3-04F118A65DC5}" srcOrd="0" destOrd="0" presId="urn:microsoft.com/office/officeart/2005/8/layout/hierarchy2"/>
    <dgm:cxn modelId="{8789414F-BD70-4B1F-9C35-1BDA2335517D}" type="presParOf" srcId="{F2577ECD-02B1-49DF-AC9B-43B38D518CB9}" destId="{A4C1D919-E8D5-4726-95B7-D9E260A2D777}" srcOrd="1" destOrd="0" presId="urn:microsoft.com/office/officeart/2005/8/layout/hierarchy2"/>
    <dgm:cxn modelId="{768F5796-3146-4148-82AC-B1CD32459C74}" type="presParOf" srcId="{A4C1D919-E8D5-4726-95B7-D9E260A2D777}" destId="{9881F81F-1C49-4318-8441-DAE42E72E8B1}" srcOrd="0" destOrd="0" presId="urn:microsoft.com/office/officeart/2005/8/layout/hierarchy2"/>
    <dgm:cxn modelId="{6A862C2D-8D3F-4AE0-9444-233621D409E1}" type="presParOf" srcId="{9881F81F-1C49-4318-8441-DAE42E72E8B1}" destId="{F37826C8-C477-4169-8DDD-A36DB6352488}" srcOrd="0" destOrd="0" presId="urn:microsoft.com/office/officeart/2005/8/layout/hierarchy2"/>
    <dgm:cxn modelId="{908939BB-6C60-461D-BD99-7F82AD32A184}" type="presParOf" srcId="{A4C1D919-E8D5-4726-95B7-D9E260A2D777}" destId="{7A78356E-384D-4A9B-A38C-87BD2F66DA49}" srcOrd="1" destOrd="0" presId="urn:microsoft.com/office/officeart/2005/8/layout/hierarchy2"/>
    <dgm:cxn modelId="{04E7B126-A996-4A48-954A-3E07A4486E10}" type="presParOf" srcId="{7A78356E-384D-4A9B-A38C-87BD2F66DA49}" destId="{C6B3D8AC-E17B-4AEC-A133-C57A261AA172}" srcOrd="0" destOrd="0" presId="urn:microsoft.com/office/officeart/2005/8/layout/hierarchy2"/>
    <dgm:cxn modelId="{CF2B1A68-7048-4F71-B28B-9B7FD0AB0AD4}" type="presParOf" srcId="{7A78356E-384D-4A9B-A38C-87BD2F66DA49}" destId="{D97E57F9-2CBB-4D2A-8F65-A20C9CE91C15}" srcOrd="1" destOrd="0" presId="urn:microsoft.com/office/officeart/2005/8/layout/hierarchy2"/>
    <dgm:cxn modelId="{9E835815-096B-454C-AD61-9619F93D67D8}" type="presParOf" srcId="{A4C1D919-E8D5-4726-95B7-D9E260A2D777}" destId="{B6CD25FB-BA6F-43CC-9EF0-F8EAF8BBAF4B}" srcOrd="2" destOrd="0" presId="urn:microsoft.com/office/officeart/2005/8/layout/hierarchy2"/>
    <dgm:cxn modelId="{134DAADF-07DC-4895-9996-6A84C1F9916B}" type="presParOf" srcId="{B6CD25FB-BA6F-43CC-9EF0-F8EAF8BBAF4B}" destId="{7B8CBA3A-87BC-49EA-96BF-3C1F5DD00AE9}" srcOrd="0" destOrd="0" presId="urn:microsoft.com/office/officeart/2005/8/layout/hierarchy2"/>
    <dgm:cxn modelId="{BFDE6583-A85B-430B-97DD-BFA4B50C032E}" type="presParOf" srcId="{A4C1D919-E8D5-4726-95B7-D9E260A2D777}" destId="{3CF64139-F23D-4D32-A9CA-67A8AA8C3DCC}" srcOrd="3" destOrd="0" presId="urn:microsoft.com/office/officeart/2005/8/layout/hierarchy2"/>
    <dgm:cxn modelId="{79613E59-4771-4588-A994-419FE66DF1D0}" type="presParOf" srcId="{3CF64139-F23D-4D32-A9CA-67A8AA8C3DCC}" destId="{ADDEF8F2-1E45-4907-9D12-D38494612852}" srcOrd="0" destOrd="0" presId="urn:microsoft.com/office/officeart/2005/8/layout/hierarchy2"/>
    <dgm:cxn modelId="{B8BE925B-799A-4057-9E3F-9D9DEAFC2A1C}" type="presParOf" srcId="{3CF64139-F23D-4D32-A9CA-67A8AA8C3DCC}" destId="{60D88EBD-234F-4558-BF0A-A215A33C8A9C}" srcOrd="1" destOrd="0" presId="urn:microsoft.com/office/officeart/2005/8/layout/hierarchy2"/>
    <dgm:cxn modelId="{A4167981-A7F9-482D-9FA7-21852ABE3B9C}" type="presParOf" srcId="{A4C1D919-E8D5-4726-95B7-D9E260A2D777}" destId="{87721841-3FA0-4AC7-9FD6-F95B72556095}" srcOrd="4" destOrd="0" presId="urn:microsoft.com/office/officeart/2005/8/layout/hierarchy2"/>
    <dgm:cxn modelId="{DD29005B-3036-4E5F-9D5A-D335FE9ABBF2}" type="presParOf" srcId="{87721841-3FA0-4AC7-9FD6-F95B72556095}" destId="{83640447-5DEA-485A-90C2-3DCD945BFA73}" srcOrd="0" destOrd="0" presId="urn:microsoft.com/office/officeart/2005/8/layout/hierarchy2"/>
    <dgm:cxn modelId="{F5AA815D-482C-45FC-B47A-3B7AB65743DD}" type="presParOf" srcId="{A4C1D919-E8D5-4726-95B7-D9E260A2D777}" destId="{CEB27751-61E2-430B-82CE-4BFCC23E400E}" srcOrd="5" destOrd="0" presId="urn:microsoft.com/office/officeart/2005/8/layout/hierarchy2"/>
    <dgm:cxn modelId="{1DCF6F30-E6BC-4B8B-85C7-86226B7C82FF}" type="presParOf" srcId="{CEB27751-61E2-430B-82CE-4BFCC23E400E}" destId="{DA231433-50D2-4EBB-B3A9-9946CB15DEB7}" srcOrd="0" destOrd="0" presId="urn:microsoft.com/office/officeart/2005/8/layout/hierarchy2"/>
    <dgm:cxn modelId="{F3426B6E-1BF6-490B-B335-E2035755DF69}" type="presParOf" srcId="{CEB27751-61E2-430B-82CE-4BFCC23E400E}" destId="{FC57C71F-0CED-47B7-B6EF-747A6C66C8B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B729925-57E2-478A-A3DC-98C64440B1A7}" type="doc">
      <dgm:prSet loTypeId="urn:microsoft.com/office/officeart/2005/8/layout/lProcess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6C40064-243B-4741-A905-E02221917779}" type="pres">
      <dgm:prSet presAssocID="{1B729925-57E2-478A-A3DC-98C64440B1A7}" presName="theList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1459A31E-6A4C-4423-90E8-12AD0828ED2E}" type="presOf" srcId="{1B729925-57E2-478A-A3DC-98C64440B1A7}" destId="{C6C40064-243B-4741-A905-E02221917779}" srcOrd="0" destOrd="0" presId="urn:microsoft.com/office/officeart/2005/8/layout/lProcess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6D34C36-7361-4E78-B96A-A0703D4144E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4E8406-70DC-48BE-83E5-FF344F59AF42}">
      <dgm:prSet custT="1"/>
      <dgm:spPr>
        <a:solidFill>
          <a:srgbClr val="E2F0D9"/>
        </a:solidFill>
        <a:ln w="25400">
          <a:solidFill>
            <a:srgbClr val="B4B4B4"/>
          </a:solidFill>
        </a:ln>
      </dgm:spPr>
      <dgm:t>
        <a:bodyPr anchor="ctr"/>
        <a:lstStyle/>
        <a:p>
          <a:pPr rtl="1"/>
          <a:r>
            <a:rPr lang="fa-IR" sz="2100" dirty="0">
              <a:solidFill>
                <a:srgbClr val="000000"/>
              </a:solidFill>
            </a:rPr>
            <a:t>بافت‌های شهری (فاقد میراث شهری)</a:t>
          </a:r>
          <a:endParaRPr lang="en-US" sz="2100" dirty="0">
            <a:solidFill>
              <a:srgbClr val="000000"/>
            </a:solidFill>
          </a:endParaRPr>
        </a:p>
      </dgm:t>
    </dgm:pt>
    <dgm:pt modelId="{A0F07410-402B-44AF-A89F-955F99CEA3E9}" type="parTrans" cxnId="{606DC808-E19B-4B7A-9556-CDD0CA347D4B}">
      <dgm:prSet/>
      <dgm:spPr/>
      <dgm:t>
        <a:bodyPr/>
        <a:lstStyle/>
        <a:p>
          <a:endParaRPr lang="en-US"/>
        </a:p>
      </dgm:t>
    </dgm:pt>
    <dgm:pt modelId="{DA8D499B-EA43-43BB-84AF-190515DB7C51}" type="sibTrans" cxnId="{606DC808-E19B-4B7A-9556-CDD0CA347D4B}">
      <dgm:prSet/>
      <dgm:spPr/>
      <dgm:t>
        <a:bodyPr/>
        <a:lstStyle/>
        <a:p>
          <a:endParaRPr lang="en-US"/>
        </a:p>
      </dgm:t>
    </dgm:pt>
    <dgm:pt modelId="{6E8B0370-0C2A-4184-B6CD-AB7D01984987}">
      <dgm:prSet custT="1"/>
      <dgm:spPr>
        <a:solidFill>
          <a:srgbClr val="E2F0D9"/>
        </a:solidFill>
        <a:ln w="25400">
          <a:solidFill>
            <a:srgbClr val="B4B4B4"/>
          </a:solidFill>
        </a:ln>
      </dgm:spPr>
      <dgm:t>
        <a:bodyPr anchor="ctr"/>
        <a:lstStyle/>
        <a:p>
          <a:pPr algn="just" rtl="1"/>
          <a:r>
            <a:rPr lang="fa-IR" sz="2000" dirty="0">
              <a:solidFill>
                <a:srgbClr val="000000"/>
              </a:solidFill>
            </a:rPr>
            <a:t>قرار</a:t>
          </a:r>
          <a:r>
            <a:rPr lang="fa-IR" sz="2000" baseline="0" dirty="0">
              <a:solidFill>
                <a:srgbClr val="000000"/>
              </a:solidFill>
            </a:rPr>
            <a:t>گیری در محدوده قانونی شهر</a:t>
          </a:r>
          <a:endParaRPr lang="en-US" sz="2000" dirty="0">
            <a:solidFill>
              <a:srgbClr val="000000"/>
            </a:solidFill>
          </a:endParaRPr>
        </a:p>
      </dgm:t>
    </dgm:pt>
    <dgm:pt modelId="{607386D8-C78B-465F-A2FB-0396F6AE0CC6}" type="parTrans" cxnId="{E97DA4A1-E21F-4BCB-93D0-1DF5D6A9BA7D}">
      <dgm:prSet/>
      <dgm:spPr>
        <a:ln w="38100">
          <a:solidFill>
            <a:srgbClr val="C8E0C9"/>
          </a:solidFill>
        </a:ln>
      </dgm:spPr>
      <dgm:t>
        <a:bodyPr/>
        <a:lstStyle/>
        <a:p>
          <a:endParaRPr lang="en-US"/>
        </a:p>
      </dgm:t>
    </dgm:pt>
    <dgm:pt modelId="{1CC37E12-C029-4707-B55E-60C08B662C9B}" type="sibTrans" cxnId="{E97DA4A1-E21F-4BCB-93D0-1DF5D6A9BA7D}">
      <dgm:prSet/>
      <dgm:spPr/>
      <dgm:t>
        <a:bodyPr/>
        <a:lstStyle/>
        <a:p>
          <a:endParaRPr lang="en-US"/>
        </a:p>
      </dgm:t>
    </dgm:pt>
    <dgm:pt modelId="{60BAED74-E5CC-4291-A5DB-A68D1F93CABD}">
      <dgm:prSet custT="1"/>
      <dgm:spPr>
        <a:solidFill>
          <a:srgbClr val="E2F0D9"/>
        </a:solidFill>
        <a:ln w="25400">
          <a:solidFill>
            <a:srgbClr val="B4B4B4"/>
          </a:solidFill>
        </a:ln>
      </dgm:spPr>
      <dgm:t>
        <a:bodyPr anchor="ctr"/>
        <a:lstStyle/>
        <a:p>
          <a:pPr algn="just" rtl="1"/>
          <a:r>
            <a:rPr lang="fa-IR" sz="2000" dirty="0">
              <a:solidFill>
                <a:srgbClr val="000000"/>
              </a:solidFill>
            </a:rPr>
            <a:t>مالکیت</a:t>
          </a:r>
          <a:r>
            <a:rPr lang="fa-IR" sz="2000" baseline="0" dirty="0">
              <a:solidFill>
                <a:srgbClr val="000000"/>
              </a:solidFill>
            </a:rPr>
            <a:t> رسمی و قانونی</a:t>
          </a:r>
          <a:endParaRPr lang="en-US" sz="2000" dirty="0">
            <a:solidFill>
              <a:srgbClr val="000000"/>
            </a:solidFill>
          </a:endParaRPr>
        </a:p>
      </dgm:t>
    </dgm:pt>
    <dgm:pt modelId="{779FEDE9-97F6-4038-90E3-756A745DBF78}" type="parTrans" cxnId="{1430B82D-3AC9-4E23-A6B8-2D00D183140A}">
      <dgm:prSet/>
      <dgm:spPr>
        <a:ln w="38100">
          <a:solidFill>
            <a:srgbClr val="C8E0C9"/>
          </a:solidFill>
        </a:ln>
      </dgm:spPr>
      <dgm:t>
        <a:bodyPr/>
        <a:lstStyle/>
        <a:p>
          <a:endParaRPr lang="en-US"/>
        </a:p>
      </dgm:t>
    </dgm:pt>
    <dgm:pt modelId="{D1F0722A-6BED-45BA-8D34-C0DC5FB3EE62}" type="sibTrans" cxnId="{1430B82D-3AC9-4E23-A6B8-2D00D183140A}">
      <dgm:prSet/>
      <dgm:spPr/>
      <dgm:t>
        <a:bodyPr/>
        <a:lstStyle/>
        <a:p>
          <a:endParaRPr lang="en-US"/>
        </a:p>
      </dgm:t>
    </dgm:pt>
    <dgm:pt modelId="{8EC8AB9A-8E6D-4929-8192-00FE09A272EF}">
      <dgm:prSet custT="1"/>
      <dgm:spPr>
        <a:solidFill>
          <a:srgbClr val="E2F0D9"/>
        </a:solidFill>
        <a:ln w="25400">
          <a:solidFill>
            <a:srgbClr val="B4B4B4"/>
          </a:solidFill>
        </a:ln>
      </dgm:spPr>
      <dgm:t>
        <a:bodyPr anchor="ctr"/>
        <a:lstStyle/>
        <a:p>
          <a:pPr algn="just" rtl="1">
            <a:lnSpc>
              <a:spcPct val="150000"/>
            </a:lnSpc>
          </a:pPr>
          <a:r>
            <a:rPr lang="fa-IR" sz="2000" dirty="0">
              <a:solidFill>
                <a:srgbClr val="000000"/>
              </a:solidFill>
            </a:rPr>
            <a:t>عدم</a:t>
          </a:r>
          <a:r>
            <a:rPr lang="fa-IR" sz="2000" baseline="0" dirty="0">
              <a:solidFill>
                <a:srgbClr val="000000"/>
              </a:solidFill>
            </a:rPr>
            <a:t> برخورداری از ایمنی، استحکام و خدمات شهری</a:t>
          </a:r>
          <a:endParaRPr lang="en-US" sz="2000" dirty="0">
            <a:solidFill>
              <a:srgbClr val="000000"/>
            </a:solidFill>
          </a:endParaRPr>
        </a:p>
      </dgm:t>
    </dgm:pt>
    <dgm:pt modelId="{E19187EB-97F5-434C-8FDA-17CDD6E0E6A6}" type="parTrans" cxnId="{BDF2C0F7-5E0C-4892-BE03-F87A5E704F63}">
      <dgm:prSet/>
      <dgm:spPr>
        <a:ln w="38100">
          <a:solidFill>
            <a:srgbClr val="C8E0C9"/>
          </a:solidFill>
        </a:ln>
      </dgm:spPr>
      <dgm:t>
        <a:bodyPr/>
        <a:lstStyle/>
        <a:p>
          <a:endParaRPr lang="en-US"/>
        </a:p>
      </dgm:t>
    </dgm:pt>
    <dgm:pt modelId="{325323A5-EE0B-420D-9FC3-3C27444D6B14}" type="sibTrans" cxnId="{BDF2C0F7-5E0C-4892-BE03-F87A5E704F63}">
      <dgm:prSet/>
      <dgm:spPr/>
      <dgm:t>
        <a:bodyPr/>
        <a:lstStyle/>
        <a:p>
          <a:endParaRPr lang="en-US"/>
        </a:p>
      </dgm:t>
    </dgm:pt>
    <dgm:pt modelId="{DE74D695-A9E3-4C58-B61A-38D19AB6CE83}" type="pres">
      <dgm:prSet presAssocID="{46D34C36-7361-4E78-B96A-A0703D4144E7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F2577ECD-02B1-49DF-AC9B-43B38D518CB9}" type="pres">
      <dgm:prSet presAssocID="{B74E8406-70DC-48BE-83E5-FF344F59AF42}" presName="root1" presStyleCnt="0"/>
      <dgm:spPr/>
    </dgm:pt>
    <dgm:pt modelId="{065CA7C7-6E94-425A-82D3-04F118A65DC5}" type="pres">
      <dgm:prSet presAssocID="{B74E8406-70DC-48BE-83E5-FF344F59AF42}" presName="LevelOneTextNode" presStyleLbl="node0" presStyleIdx="0" presStyleCnt="1" custScaleX="225234" custScaleY="133930">
        <dgm:presLayoutVars>
          <dgm:chPref val="3"/>
        </dgm:presLayoutVars>
      </dgm:prSet>
      <dgm:spPr/>
    </dgm:pt>
    <dgm:pt modelId="{A4C1D919-E8D5-4726-95B7-D9E260A2D777}" type="pres">
      <dgm:prSet presAssocID="{B74E8406-70DC-48BE-83E5-FF344F59AF42}" presName="level2hierChild" presStyleCnt="0"/>
      <dgm:spPr/>
    </dgm:pt>
    <dgm:pt modelId="{9881F81F-1C49-4318-8441-DAE42E72E8B1}" type="pres">
      <dgm:prSet presAssocID="{607386D8-C78B-465F-A2FB-0396F6AE0CC6}" presName="conn2-1" presStyleLbl="parChTrans1D2" presStyleIdx="0" presStyleCnt="3"/>
      <dgm:spPr/>
    </dgm:pt>
    <dgm:pt modelId="{F37826C8-C477-4169-8DDD-A36DB6352488}" type="pres">
      <dgm:prSet presAssocID="{607386D8-C78B-465F-A2FB-0396F6AE0CC6}" presName="connTx" presStyleLbl="parChTrans1D2" presStyleIdx="0" presStyleCnt="3"/>
      <dgm:spPr/>
    </dgm:pt>
    <dgm:pt modelId="{7A78356E-384D-4A9B-A38C-87BD2F66DA49}" type="pres">
      <dgm:prSet presAssocID="{6E8B0370-0C2A-4184-B6CD-AB7D01984987}" presName="root2" presStyleCnt="0"/>
      <dgm:spPr/>
    </dgm:pt>
    <dgm:pt modelId="{C6B3D8AC-E17B-4AEC-A133-C57A261AA172}" type="pres">
      <dgm:prSet presAssocID="{6E8B0370-0C2A-4184-B6CD-AB7D01984987}" presName="LevelTwoTextNode" presStyleLbl="node2" presStyleIdx="0" presStyleCnt="3" custScaleX="269385" custScaleY="157213">
        <dgm:presLayoutVars>
          <dgm:chPref val="3"/>
        </dgm:presLayoutVars>
      </dgm:prSet>
      <dgm:spPr/>
    </dgm:pt>
    <dgm:pt modelId="{D97E57F9-2CBB-4D2A-8F65-A20C9CE91C15}" type="pres">
      <dgm:prSet presAssocID="{6E8B0370-0C2A-4184-B6CD-AB7D01984987}" presName="level3hierChild" presStyleCnt="0"/>
      <dgm:spPr/>
    </dgm:pt>
    <dgm:pt modelId="{B6CD25FB-BA6F-43CC-9EF0-F8EAF8BBAF4B}" type="pres">
      <dgm:prSet presAssocID="{779FEDE9-97F6-4038-90E3-756A745DBF78}" presName="conn2-1" presStyleLbl="parChTrans1D2" presStyleIdx="1" presStyleCnt="3"/>
      <dgm:spPr/>
    </dgm:pt>
    <dgm:pt modelId="{7B8CBA3A-87BC-49EA-96BF-3C1F5DD00AE9}" type="pres">
      <dgm:prSet presAssocID="{779FEDE9-97F6-4038-90E3-756A745DBF78}" presName="connTx" presStyleLbl="parChTrans1D2" presStyleIdx="1" presStyleCnt="3"/>
      <dgm:spPr/>
    </dgm:pt>
    <dgm:pt modelId="{3CF64139-F23D-4D32-A9CA-67A8AA8C3DCC}" type="pres">
      <dgm:prSet presAssocID="{60BAED74-E5CC-4291-A5DB-A68D1F93CABD}" presName="root2" presStyleCnt="0"/>
      <dgm:spPr/>
    </dgm:pt>
    <dgm:pt modelId="{ADDEF8F2-1E45-4907-9D12-D38494612852}" type="pres">
      <dgm:prSet presAssocID="{60BAED74-E5CC-4291-A5DB-A68D1F93CABD}" presName="LevelTwoTextNode" presStyleLbl="node2" presStyleIdx="1" presStyleCnt="3" custScaleX="269385" custScaleY="150296">
        <dgm:presLayoutVars>
          <dgm:chPref val="3"/>
        </dgm:presLayoutVars>
      </dgm:prSet>
      <dgm:spPr/>
    </dgm:pt>
    <dgm:pt modelId="{60D88EBD-234F-4558-BF0A-A215A33C8A9C}" type="pres">
      <dgm:prSet presAssocID="{60BAED74-E5CC-4291-A5DB-A68D1F93CABD}" presName="level3hierChild" presStyleCnt="0"/>
      <dgm:spPr/>
    </dgm:pt>
    <dgm:pt modelId="{87721841-3FA0-4AC7-9FD6-F95B72556095}" type="pres">
      <dgm:prSet presAssocID="{E19187EB-97F5-434C-8FDA-17CDD6E0E6A6}" presName="conn2-1" presStyleLbl="parChTrans1D2" presStyleIdx="2" presStyleCnt="3"/>
      <dgm:spPr/>
    </dgm:pt>
    <dgm:pt modelId="{83640447-5DEA-485A-90C2-3DCD945BFA73}" type="pres">
      <dgm:prSet presAssocID="{E19187EB-97F5-434C-8FDA-17CDD6E0E6A6}" presName="connTx" presStyleLbl="parChTrans1D2" presStyleIdx="2" presStyleCnt="3"/>
      <dgm:spPr/>
    </dgm:pt>
    <dgm:pt modelId="{CEB27751-61E2-430B-82CE-4BFCC23E400E}" type="pres">
      <dgm:prSet presAssocID="{8EC8AB9A-8E6D-4929-8192-00FE09A272EF}" presName="root2" presStyleCnt="0"/>
      <dgm:spPr/>
    </dgm:pt>
    <dgm:pt modelId="{DA231433-50D2-4EBB-B3A9-9946CB15DEB7}" type="pres">
      <dgm:prSet presAssocID="{8EC8AB9A-8E6D-4929-8192-00FE09A272EF}" presName="LevelTwoTextNode" presStyleLbl="node2" presStyleIdx="2" presStyleCnt="3" custScaleX="269385" custScaleY="140059">
        <dgm:presLayoutVars>
          <dgm:chPref val="3"/>
        </dgm:presLayoutVars>
      </dgm:prSet>
      <dgm:spPr/>
    </dgm:pt>
    <dgm:pt modelId="{FC57C71F-0CED-47B7-B6EF-747A6C66C8B8}" type="pres">
      <dgm:prSet presAssocID="{8EC8AB9A-8E6D-4929-8192-00FE09A272EF}" presName="level3hierChild" presStyleCnt="0"/>
      <dgm:spPr/>
    </dgm:pt>
  </dgm:ptLst>
  <dgm:cxnLst>
    <dgm:cxn modelId="{606DC808-E19B-4B7A-9556-CDD0CA347D4B}" srcId="{46D34C36-7361-4E78-B96A-A0703D4144E7}" destId="{B74E8406-70DC-48BE-83E5-FF344F59AF42}" srcOrd="0" destOrd="0" parTransId="{A0F07410-402B-44AF-A89F-955F99CEA3E9}" sibTransId="{DA8D499B-EA43-43BB-84AF-190515DB7C51}"/>
    <dgm:cxn modelId="{63BF7210-5343-472D-A10F-0F17A1318F07}" type="presOf" srcId="{E19187EB-97F5-434C-8FDA-17CDD6E0E6A6}" destId="{83640447-5DEA-485A-90C2-3DCD945BFA73}" srcOrd="1" destOrd="0" presId="urn:microsoft.com/office/officeart/2005/8/layout/hierarchy2"/>
    <dgm:cxn modelId="{CEE58F2D-8CAB-4D49-A01B-99360384F7D6}" type="presOf" srcId="{607386D8-C78B-465F-A2FB-0396F6AE0CC6}" destId="{F37826C8-C477-4169-8DDD-A36DB6352488}" srcOrd="1" destOrd="0" presId="urn:microsoft.com/office/officeart/2005/8/layout/hierarchy2"/>
    <dgm:cxn modelId="{1430B82D-3AC9-4E23-A6B8-2D00D183140A}" srcId="{B74E8406-70DC-48BE-83E5-FF344F59AF42}" destId="{60BAED74-E5CC-4291-A5DB-A68D1F93CABD}" srcOrd="1" destOrd="0" parTransId="{779FEDE9-97F6-4038-90E3-756A745DBF78}" sibTransId="{D1F0722A-6BED-45BA-8D34-C0DC5FB3EE62}"/>
    <dgm:cxn modelId="{834D6E37-0060-4C62-91B2-6F47A6565CAA}" type="presOf" srcId="{779FEDE9-97F6-4038-90E3-756A745DBF78}" destId="{B6CD25FB-BA6F-43CC-9EF0-F8EAF8BBAF4B}" srcOrd="0" destOrd="0" presId="urn:microsoft.com/office/officeart/2005/8/layout/hierarchy2"/>
    <dgm:cxn modelId="{50B4E93A-D328-4D9C-A7BB-43CC3B5F457E}" type="presOf" srcId="{779FEDE9-97F6-4038-90E3-756A745DBF78}" destId="{7B8CBA3A-87BC-49EA-96BF-3C1F5DD00AE9}" srcOrd="1" destOrd="0" presId="urn:microsoft.com/office/officeart/2005/8/layout/hierarchy2"/>
    <dgm:cxn modelId="{4E76B364-5AB0-4A7A-9C82-AE7C2460A592}" type="presOf" srcId="{46D34C36-7361-4E78-B96A-A0703D4144E7}" destId="{DE74D695-A9E3-4C58-B61A-38D19AB6CE83}" srcOrd="0" destOrd="0" presId="urn:microsoft.com/office/officeart/2005/8/layout/hierarchy2"/>
    <dgm:cxn modelId="{6245036C-3060-47A0-8BF5-ABD14B99B2B6}" type="presOf" srcId="{8EC8AB9A-8E6D-4929-8192-00FE09A272EF}" destId="{DA231433-50D2-4EBB-B3A9-9946CB15DEB7}" srcOrd="0" destOrd="0" presId="urn:microsoft.com/office/officeart/2005/8/layout/hierarchy2"/>
    <dgm:cxn modelId="{9A86D44D-91CE-4EFC-A32A-4CA0A93678E0}" type="presOf" srcId="{607386D8-C78B-465F-A2FB-0396F6AE0CC6}" destId="{9881F81F-1C49-4318-8441-DAE42E72E8B1}" srcOrd="0" destOrd="0" presId="urn:microsoft.com/office/officeart/2005/8/layout/hierarchy2"/>
    <dgm:cxn modelId="{06803D88-6EB1-4E8F-915D-5708249A5A89}" type="presOf" srcId="{6E8B0370-0C2A-4184-B6CD-AB7D01984987}" destId="{C6B3D8AC-E17B-4AEC-A133-C57A261AA172}" srcOrd="0" destOrd="0" presId="urn:microsoft.com/office/officeart/2005/8/layout/hierarchy2"/>
    <dgm:cxn modelId="{3477069B-6AC7-4160-9F74-AB7AE6232176}" type="presOf" srcId="{60BAED74-E5CC-4291-A5DB-A68D1F93CABD}" destId="{ADDEF8F2-1E45-4907-9D12-D38494612852}" srcOrd="0" destOrd="0" presId="urn:microsoft.com/office/officeart/2005/8/layout/hierarchy2"/>
    <dgm:cxn modelId="{E97DA4A1-E21F-4BCB-93D0-1DF5D6A9BA7D}" srcId="{B74E8406-70DC-48BE-83E5-FF344F59AF42}" destId="{6E8B0370-0C2A-4184-B6CD-AB7D01984987}" srcOrd="0" destOrd="0" parTransId="{607386D8-C78B-465F-A2FB-0396F6AE0CC6}" sibTransId="{1CC37E12-C029-4707-B55E-60C08B662C9B}"/>
    <dgm:cxn modelId="{7FD75BCC-13BB-4C03-B577-0E020DACB7E3}" type="presOf" srcId="{B74E8406-70DC-48BE-83E5-FF344F59AF42}" destId="{065CA7C7-6E94-425A-82D3-04F118A65DC5}" srcOrd="0" destOrd="0" presId="urn:microsoft.com/office/officeart/2005/8/layout/hierarchy2"/>
    <dgm:cxn modelId="{CE02C2D1-98E8-4769-B506-7B4E77DE8384}" type="presOf" srcId="{E19187EB-97F5-434C-8FDA-17CDD6E0E6A6}" destId="{87721841-3FA0-4AC7-9FD6-F95B72556095}" srcOrd="0" destOrd="0" presId="urn:microsoft.com/office/officeart/2005/8/layout/hierarchy2"/>
    <dgm:cxn modelId="{BDF2C0F7-5E0C-4892-BE03-F87A5E704F63}" srcId="{B74E8406-70DC-48BE-83E5-FF344F59AF42}" destId="{8EC8AB9A-8E6D-4929-8192-00FE09A272EF}" srcOrd="2" destOrd="0" parTransId="{E19187EB-97F5-434C-8FDA-17CDD6E0E6A6}" sibTransId="{325323A5-EE0B-420D-9FC3-3C27444D6B14}"/>
    <dgm:cxn modelId="{E71205A7-D533-45D9-863B-22355125FA8A}" type="presParOf" srcId="{DE74D695-A9E3-4C58-B61A-38D19AB6CE83}" destId="{F2577ECD-02B1-49DF-AC9B-43B38D518CB9}" srcOrd="0" destOrd="0" presId="urn:microsoft.com/office/officeart/2005/8/layout/hierarchy2"/>
    <dgm:cxn modelId="{34F87665-0C4E-4D16-B59E-0FE028553EBC}" type="presParOf" srcId="{F2577ECD-02B1-49DF-AC9B-43B38D518CB9}" destId="{065CA7C7-6E94-425A-82D3-04F118A65DC5}" srcOrd="0" destOrd="0" presId="urn:microsoft.com/office/officeart/2005/8/layout/hierarchy2"/>
    <dgm:cxn modelId="{8789414F-BD70-4B1F-9C35-1BDA2335517D}" type="presParOf" srcId="{F2577ECD-02B1-49DF-AC9B-43B38D518CB9}" destId="{A4C1D919-E8D5-4726-95B7-D9E260A2D777}" srcOrd="1" destOrd="0" presId="urn:microsoft.com/office/officeart/2005/8/layout/hierarchy2"/>
    <dgm:cxn modelId="{768F5796-3146-4148-82AC-B1CD32459C74}" type="presParOf" srcId="{A4C1D919-E8D5-4726-95B7-D9E260A2D777}" destId="{9881F81F-1C49-4318-8441-DAE42E72E8B1}" srcOrd="0" destOrd="0" presId="urn:microsoft.com/office/officeart/2005/8/layout/hierarchy2"/>
    <dgm:cxn modelId="{6A862C2D-8D3F-4AE0-9444-233621D409E1}" type="presParOf" srcId="{9881F81F-1C49-4318-8441-DAE42E72E8B1}" destId="{F37826C8-C477-4169-8DDD-A36DB6352488}" srcOrd="0" destOrd="0" presId="urn:microsoft.com/office/officeart/2005/8/layout/hierarchy2"/>
    <dgm:cxn modelId="{908939BB-6C60-461D-BD99-7F82AD32A184}" type="presParOf" srcId="{A4C1D919-E8D5-4726-95B7-D9E260A2D777}" destId="{7A78356E-384D-4A9B-A38C-87BD2F66DA49}" srcOrd="1" destOrd="0" presId="urn:microsoft.com/office/officeart/2005/8/layout/hierarchy2"/>
    <dgm:cxn modelId="{04E7B126-A996-4A48-954A-3E07A4486E10}" type="presParOf" srcId="{7A78356E-384D-4A9B-A38C-87BD2F66DA49}" destId="{C6B3D8AC-E17B-4AEC-A133-C57A261AA172}" srcOrd="0" destOrd="0" presId="urn:microsoft.com/office/officeart/2005/8/layout/hierarchy2"/>
    <dgm:cxn modelId="{CF2B1A68-7048-4F71-B28B-9B7FD0AB0AD4}" type="presParOf" srcId="{7A78356E-384D-4A9B-A38C-87BD2F66DA49}" destId="{D97E57F9-2CBB-4D2A-8F65-A20C9CE91C15}" srcOrd="1" destOrd="0" presId="urn:microsoft.com/office/officeart/2005/8/layout/hierarchy2"/>
    <dgm:cxn modelId="{9E835815-096B-454C-AD61-9619F93D67D8}" type="presParOf" srcId="{A4C1D919-E8D5-4726-95B7-D9E260A2D777}" destId="{B6CD25FB-BA6F-43CC-9EF0-F8EAF8BBAF4B}" srcOrd="2" destOrd="0" presId="urn:microsoft.com/office/officeart/2005/8/layout/hierarchy2"/>
    <dgm:cxn modelId="{134DAADF-07DC-4895-9996-6A84C1F9916B}" type="presParOf" srcId="{B6CD25FB-BA6F-43CC-9EF0-F8EAF8BBAF4B}" destId="{7B8CBA3A-87BC-49EA-96BF-3C1F5DD00AE9}" srcOrd="0" destOrd="0" presId="urn:microsoft.com/office/officeart/2005/8/layout/hierarchy2"/>
    <dgm:cxn modelId="{BFDE6583-A85B-430B-97DD-BFA4B50C032E}" type="presParOf" srcId="{A4C1D919-E8D5-4726-95B7-D9E260A2D777}" destId="{3CF64139-F23D-4D32-A9CA-67A8AA8C3DCC}" srcOrd="3" destOrd="0" presId="urn:microsoft.com/office/officeart/2005/8/layout/hierarchy2"/>
    <dgm:cxn modelId="{79613E59-4771-4588-A994-419FE66DF1D0}" type="presParOf" srcId="{3CF64139-F23D-4D32-A9CA-67A8AA8C3DCC}" destId="{ADDEF8F2-1E45-4907-9D12-D38494612852}" srcOrd="0" destOrd="0" presId="urn:microsoft.com/office/officeart/2005/8/layout/hierarchy2"/>
    <dgm:cxn modelId="{B8BE925B-799A-4057-9E3F-9D9DEAFC2A1C}" type="presParOf" srcId="{3CF64139-F23D-4D32-A9CA-67A8AA8C3DCC}" destId="{60D88EBD-234F-4558-BF0A-A215A33C8A9C}" srcOrd="1" destOrd="0" presId="urn:microsoft.com/office/officeart/2005/8/layout/hierarchy2"/>
    <dgm:cxn modelId="{A4167981-A7F9-482D-9FA7-21852ABE3B9C}" type="presParOf" srcId="{A4C1D919-E8D5-4726-95B7-D9E260A2D777}" destId="{87721841-3FA0-4AC7-9FD6-F95B72556095}" srcOrd="4" destOrd="0" presId="urn:microsoft.com/office/officeart/2005/8/layout/hierarchy2"/>
    <dgm:cxn modelId="{DD29005B-3036-4E5F-9D5A-D335FE9ABBF2}" type="presParOf" srcId="{87721841-3FA0-4AC7-9FD6-F95B72556095}" destId="{83640447-5DEA-485A-90C2-3DCD945BFA73}" srcOrd="0" destOrd="0" presId="urn:microsoft.com/office/officeart/2005/8/layout/hierarchy2"/>
    <dgm:cxn modelId="{F5AA815D-482C-45FC-B47A-3B7AB65743DD}" type="presParOf" srcId="{A4C1D919-E8D5-4726-95B7-D9E260A2D777}" destId="{CEB27751-61E2-430B-82CE-4BFCC23E400E}" srcOrd="5" destOrd="0" presId="urn:microsoft.com/office/officeart/2005/8/layout/hierarchy2"/>
    <dgm:cxn modelId="{1DCF6F30-E6BC-4B8B-85C7-86226B7C82FF}" type="presParOf" srcId="{CEB27751-61E2-430B-82CE-4BFCC23E400E}" destId="{DA231433-50D2-4EBB-B3A9-9946CB15DEB7}" srcOrd="0" destOrd="0" presId="urn:microsoft.com/office/officeart/2005/8/layout/hierarchy2"/>
    <dgm:cxn modelId="{F3426B6E-1BF6-490B-B335-E2035755DF69}" type="presParOf" srcId="{CEB27751-61E2-430B-82CE-4BFCC23E400E}" destId="{FC57C71F-0CED-47B7-B6EF-747A6C66C8B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6ABDF2-F46E-4DAB-BD25-72C7155AFC21}">
      <dsp:nvSpPr>
        <dsp:cNvPr id="0" name=""/>
        <dsp:cNvSpPr/>
      </dsp:nvSpPr>
      <dsp:spPr>
        <a:xfrm>
          <a:off x="0" y="184187"/>
          <a:ext cx="1611918" cy="226800"/>
        </a:xfrm>
        <a:prstGeom prst="rect">
          <a:avLst/>
        </a:prstGeom>
        <a:solidFill>
          <a:schemeClr val="bg2">
            <a:alpha val="90000"/>
          </a:schemeClr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5738D1-8FA3-42D4-800F-2E32B930C8EC}">
      <dsp:nvSpPr>
        <dsp:cNvPr id="0" name=""/>
        <dsp:cNvSpPr/>
      </dsp:nvSpPr>
      <dsp:spPr>
        <a:xfrm>
          <a:off x="402979" y="51347"/>
          <a:ext cx="1128342" cy="2656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49" tIns="0" rIns="42649" bIns="0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415948" y="64316"/>
        <a:ext cx="1102404" cy="239742"/>
      </dsp:txXfrm>
    </dsp:sp>
    <dsp:sp modelId="{12FFA3B7-0855-47E8-BF7B-1D952B145966}">
      <dsp:nvSpPr>
        <dsp:cNvPr id="0" name=""/>
        <dsp:cNvSpPr/>
      </dsp:nvSpPr>
      <dsp:spPr>
        <a:xfrm>
          <a:off x="0" y="592428"/>
          <a:ext cx="1611918" cy="226800"/>
        </a:xfrm>
        <a:prstGeom prst="rect">
          <a:avLst/>
        </a:prstGeom>
        <a:solidFill>
          <a:schemeClr val="bg2">
            <a:alpha val="90000"/>
          </a:schemeClr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F93F30-7DB1-4C7B-BB91-18ECFA13C0D2}">
      <dsp:nvSpPr>
        <dsp:cNvPr id="0" name=""/>
        <dsp:cNvSpPr/>
      </dsp:nvSpPr>
      <dsp:spPr>
        <a:xfrm>
          <a:off x="402979" y="459588"/>
          <a:ext cx="1128342" cy="2656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49" tIns="0" rIns="42649" bIns="0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</dsp:txBody>
      <dsp:txXfrm>
        <a:off x="415948" y="472557"/>
        <a:ext cx="1102404" cy="239742"/>
      </dsp:txXfrm>
    </dsp:sp>
    <dsp:sp modelId="{24C10503-7520-44FA-93CC-625E44EDE014}">
      <dsp:nvSpPr>
        <dsp:cNvPr id="0" name=""/>
        <dsp:cNvSpPr/>
      </dsp:nvSpPr>
      <dsp:spPr>
        <a:xfrm>
          <a:off x="0" y="1000668"/>
          <a:ext cx="1611918" cy="226800"/>
        </a:xfrm>
        <a:prstGeom prst="rect">
          <a:avLst/>
        </a:prstGeom>
        <a:solidFill>
          <a:schemeClr val="bg2">
            <a:alpha val="90000"/>
          </a:schemeClr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48EEB2-A52B-42DE-8D30-1EA39A4A35FE}">
      <dsp:nvSpPr>
        <dsp:cNvPr id="0" name=""/>
        <dsp:cNvSpPr/>
      </dsp:nvSpPr>
      <dsp:spPr>
        <a:xfrm>
          <a:off x="402979" y="867828"/>
          <a:ext cx="1128342" cy="2656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49" tIns="0" rIns="42649" bIns="0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</dsp:txBody>
      <dsp:txXfrm>
        <a:off x="415948" y="880797"/>
        <a:ext cx="1102404" cy="23974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94941B-4DC1-4675-8192-795524245F2E}">
      <dsp:nvSpPr>
        <dsp:cNvPr id="0" name=""/>
        <dsp:cNvSpPr/>
      </dsp:nvSpPr>
      <dsp:spPr>
        <a:xfrm>
          <a:off x="4384" y="0"/>
          <a:ext cx="8970349" cy="4630301"/>
        </a:xfrm>
        <a:prstGeom prst="roundRect">
          <a:avLst>
            <a:gd name="adj" fmla="val 10000"/>
          </a:avLst>
        </a:prstGeom>
        <a:solidFill>
          <a:srgbClr val="E2F0D9"/>
        </a:solidFill>
        <a:ln w="25400">
          <a:solidFill>
            <a:srgbClr val="B4B4B4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 dirty="0">
              <a:solidFill>
                <a:srgbClr val="000000"/>
              </a:solidFill>
            </a:rPr>
            <a:t>کمبود تاسیسات و تسهیلات بافت فرسوده</a:t>
          </a:r>
          <a:endParaRPr lang="en-US" sz="2400" kern="1200" dirty="0">
            <a:solidFill>
              <a:srgbClr val="000000"/>
            </a:solidFill>
          </a:endParaRPr>
        </a:p>
      </dsp:txBody>
      <dsp:txXfrm>
        <a:off x="4384" y="0"/>
        <a:ext cx="8970349" cy="1389090"/>
      </dsp:txXfrm>
    </dsp:sp>
    <dsp:sp modelId="{43F1FC5D-3BD3-492A-A5D7-4591AFCCEC2E}">
      <dsp:nvSpPr>
        <dsp:cNvPr id="0" name=""/>
        <dsp:cNvSpPr/>
      </dsp:nvSpPr>
      <dsp:spPr>
        <a:xfrm>
          <a:off x="901419" y="1389203"/>
          <a:ext cx="7176279" cy="674536"/>
        </a:xfrm>
        <a:prstGeom prst="roundRect">
          <a:avLst>
            <a:gd name="adj" fmla="val 10000"/>
          </a:avLst>
        </a:prstGeom>
        <a:solidFill>
          <a:srgbClr val="E2F0D9"/>
        </a:solidFill>
        <a:ln w="25400" cap="flat" cmpd="sng" algn="ctr">
          <a:solidFill>
            <a:srgbClr val="B4B4B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marL="0" lvl="0" indent="0" algn="ctr" defTabSz="977900" rtl="1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200" kern="1200" dirty="0">
              <a:solidFill>
                <a:srgbClr val="000000"/>
              </a:solidFill>
            </a:rPr>
            <a:t>نارسایی</a:t>
          </a:r>
          <a:r>
            <a:rPr lang="fa-IR" sz="2200" kern="1200" baseline="0" dirty="0">
              <a:solidFill>
                <a:srgbClr val="000000"/>
              </a:solidFill>
            </a:rPr>
            <a:t> فاضلاب شهری</a:t>
          </a:r>
          <a:endParaRPr lang="en-US" sz="2200" kern="1200" dirty="0">
            <a:solidFill>
              <a:srgbClr val="000000"/>
            </a:solidFill>
          </a:endParaRPr>
        </a:p>
      </dsp:txBody>
      <dsp:txXfrm>
        <a:off x="921175" y="1408959"/>
        <a:ext cx="7136767" cy="635024"/>
      </dsp:txXfrm>
    </dsp:sp>
    <dsp:sp modelId="{A278DE69-E97D-4B08-8CA2-3CF4C0D0A2FB}">
      <dsp:nvSpPr>
        <dsp:cNvPr id="0" name=""/>
        <dsp:cNvSpPr/>
      </dsp:nvSpPr>
      <dsp:spPr>
        <a:xfrm>
          <a:off x="901419" y="2167514"/>
          <a:ext cx="7176279" cy="674536"/>
        </a:xfrm>
        <a:prstGeom prst="roundRect">
          <a:avLst>
            <a:gd name="adj" fmla="val 10000"/>
          </a:avLst>
        </a:prstGeom>
        <a:solidFill>
          <a:srgbClr val="E2F0D9"/>
        </a:solidFill>
        <a:ln w="25400" cap="flat" cmpd="sng" algn="ctr">
          <a:solidFill>
            <a:srgbClr val="B4B4B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marL="0" lvl="0" indent="0" algn="ctr" defTabSz="977900" rtl="1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200" kern="1200" dirty="0">
              <a:solidFill>
                <a:srgbClr val="000000"/>
              </a:solidFill>
            </a:rPr>
            <a:t>کمبود</a:t>
          </a:r>
          <a:r>
            <a:rPr lang="fa-IR" sz="2200" kern="1200" baseline="0" dirty="0">
              <a:solidFill>
                <a:srgbClr val="000000"/>
              </a:solidFill>
            </a:rPr>
            <a:t> مراکر فرهنگی، آموزشی و تفریحی</a:t>
          </a:r>
          <a:endParaRPr lang="en-US" sz="2200" kern="1200" dirty="0">
            <a:solidFill>
              <a:srgbClr val="000000"/>
            </a:solidFill>
          </a:endParaRPr>
        </a:p>
      </dsp:txBody>
      <dsp:txXfrm>
        <a:off x="921175" y="2187270"/>
        <a:ext cx="7136767" cy="635024"/>
      </dsp:txXfrm>
    </dsp:sp>
    <dsp:sp modelId="{B9479D21-9480-4A13-BDCD-720B745E261F}">
      <dsp:nvSpPr>
        <dsp:cNvPr id="0" name=""/>
        <dsp:cNvSpPr/>
      </dsp:nvSpPr>
      <dsp:spPr>
        <a:xfrm>
          <a:off x="901419" y="2945825"/>
          <a:ext cx="7176279" cy="674536"/>
        </a:xfrm>
        <a:prstGeom prst="roundRect">
          <a:avLst>
            <a:gd name="adj" fmla="val 10000"/>
          </a:avLst>
        </a:prstGeom>
        <a:solidFill>
          <a:srgbClr val="E2F0D9"/>
        </a:solidFill>
        <a:ln w="25400" cap="flat" cmpd="sng" algn="ctr">
          <a:solidFill>
            <a:srgbClr val="B4B4B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marL="0" lvl="0" indent="0" algn="ctr" defTabSz="977900" rtl="1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200" kern="1200" dirty="0">
              <a:solidFill>
                <a:srgbClr val="000000"/>
              </a:solidFill>
            </a:rPr>
            <a:t>کمبود</a:t>
          </a:r>
          <a:r>
            <a:rPr lang="fa-IR" sz="2200" kern="1200" baseline="0" dirty="0">
              <a:solidFill>
                <a:srgbClr val="000000"/>
              </a:solidFill>
            </a:rPr>
            <a:t> شبکه‌های گازرسانی و اطلاع‌رسانی</a:t>
          </a:r>
          <a:endParaRPr lang="en-US" sz="2200" kern="1200" dirty="0">
            <a:solidFill>
              <a:srgbClr val="000000"/>
            </a:solidFill>
          </a:endParaRPr>
        </a:p>
      </dsp:txBody>
      <dsp:txXfrm>
        <a:off x="921175" y="2965581"/>
        <a:ext cx="7136767" cy="635024"/>
      </dsp:txXfrm>
    </dsp:sp>
    <dsp:sp modelId="{F5D57804-71CC-41E1-93FC-FE542AB699DB}">
      <dsp:nvSpPr>
        <dsp:cNvPr id="0" name=""/>
        <dsp:cNvSpPr/>
      </dsp:nvSpPr>
      <dsp:spPr>
        <a:xfrm>
          <a:off x="901419" y="3724136"/>
          <a:ext cx="7176279" cy="674536"/>
        </a:xfrm>
        <a:prstGeom prst="roundRect">
          <a:avLst>
            <a:gd name="adj" fmla="val 10000"/>
          </a:avLst>
        </a:prstGeom>
        <a:solidFill>
          <a:srgbClr val="E2F0D9"/>
        </a:solidFill>
        <a:ln w="25400" cap="flat" cmpd="sng" algn="ctr">
          <a:solidFill>
            <a:srgbClr val="B4B4B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marL="0" lvl="0" indent="0" algn="ctr" defTabSz="977900" rtl="1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200" kern="1200" dirty="0">
              <a:solidFill>
                <a:srgbClr val="000000"/>
              </a:solidFill>
            </a:rPr>
            <a:t>کمبود زیرساخت‌های شهری</a:t>
          </a:r>
          <a:endParaRPr lang="en-US" sz="2200" kern="1200" dirty="0">
            <a:solidFill>
              <a:srgbClr val="000000"/>
            </a:solidFill>
          </a:endParaRPr>
        </a:p>
      </dsp:txBody>
      <dsp:txXfrm>
        <a:off x="921175" y="3743892"/>
        <a:ext cx="7136767" cy="6350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E40265-11AA-40BC-A58B-FC9580B22AE0}">
      <dsp:nvSpPr>
        <dsp:cNvPr id="0" name=""/>
        <dsp:cNvSpPr/>
      </dsp:nvSpPr>
      <dsp:spPr>
        <a:xfrm>
          <a:off x="0" y="0"/>
          <a:ext cx="1611918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FB85A-21B3-44DB-B6DD-03136660AA8B}">
      <dsp:nvSpPr>
        <dsp:cNvPr id="0" name=""/>
        <dsp:cNvSpPr/>
      </dsp:nvSpPr>
      <dsp:spPr>
        <a:xfrm>
          <a:off x="1320702" y="0"/>
          <a:ext cx="291215" cy="10466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1320702" y="0"/>
        <a:ext cx="291215" cy="1046666"/>
      </dsp:txXfrm>
    </dsp:sp>
    <dsp:sp modelId="{61EDF3BC-863F-422F-B717-0E9224631F37}">
      <dsp:nvSpPr>
        <dsp:cNvPr id="0" name=""/>
        <dsp:cNvSpPr/>
      </dsp:nvSpPr>
      <dsp:spPr>
        <a:xfrm>
          <a:off x="1554" y="16354"/>
          <a:ext cx="1297306" cy="327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</dsp:txBody>
      <dsp:txXfrm>
        <a:off x="1554" y="16354"/>
        <a:ext cx="1297306" cy="327083"/>
      </dsp:txXfrm>
    </dsp:sp>
    <dsp:sp modelId="{3739314E-687A-44B9-8B1E-644E4FC7F839}">
      <dsp:nvSpPr>
        <dsp:cNvPr id="0" name=""/>
        <dsp:cNvSpPr/>
      </dsp:nvSpPr>
      <dsp:spPr>
        <a:xfrm>
          <a:off x="155839" y="343437"/>
          <a:ext cx="116486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BB7817-1BDE-400A-9ACD-8DF6412FB5F9}">
      <dsp:nvSpPr>
        <dsp:cNvPr id="0" name=""/>
        <dsp:cNvSpPr/>
      </dsp:nvSpPr>
      <dsp:spPr>
        <a:xfrm>
          <a:off x="155839" y="359791"/>
          <a:ext cx="1143021" cy="327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</dsp:txBody>
      <dsp:txXfrm>
        <a:off x="155839" y="359791"/>
        <a:ext cx="1143021" cy="327083"/>
      </dsp:txXfrm>
    </dsp:sp>
    <dsp:sp modelId="{638ADF7B-00A3-4DE9-9A91-CBECA49DAF10}">
      <dsp:nvSpPr>
        <dsp:cNvPr id="0" name=""/>
        <dsp:cNvSpPr/>
      </dsp:nvSpPr>
      <dsp:spPr>
        <a:xfrm>
          <a:off x="155839" y="686874"/>
          <a:ext cx="116486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0FE0E1-9D05-4D50-82AC-E9BEC5ED3102}">
      <dsp:nvSpPr>
        <dsp:cNvPr id="0" name=""/>
        <dsp:cNvSpPr/>
      </dsp:nvSpPr>
      <dsp:spPr>
        <a:xfrm>
          <a:off x="155839" y="703228"/>
          <a:ext cx="1143021" cy="327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</dsp:txBody>
      <dsp:txXfrm>
        <a:off x="155839" y="703228"/>
        <a:ext cx="1143021" cy="327083"/>
      </dsp:txXfrm>
    </dsp:sp>
    <dsp:sp modelId="{93684837-E561-4ADD-8C88-244AC839FF50}">
      <dsp:nvSpPr>
        <dsp:cNvPr id="0" name=""/>
        <dsp:cNvSpPr/>
      </dsp:nvSpPr>
      <dsp:spPr>
        <a:xfrm>
          <a:off x="155839" y="1030311"/>
          <a:ext cx="116486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15B143-2A74-495F-AD79-A4547755343C}">
      <dsp:nvSpPr>
        <dsp:cNvPr id="0" name=""/>
        <dsp:cNvSpPr/>
      </dsp:nvSpPr>
      <dsp:spPr>
        <a:xfrm>
          <a:off x="136932" y="13025"/>
          <a:ext cx="1450726" cy="1318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b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36932" y="13025"/>
        <a:ext cx="1450726" cy="131884"/>
      </dsp:txXfrm>
    </dsp:sp>
    <dsp:sp modelId="{9ADD7C40-154B-4764-A471-E9B30120BCE0}">
      <dsp:nvSpPr>
        <dsp:cNvPr id="0" name=""/>
        <dsp:cNvSpPr/>
      </dsp:nvSpPr>
      <dsp:spPr>
        <a:xfrm rot="10800000">
          <a:off x="24259" y="144909"/>
          <a:ext cx="339469" cy="268653"/>
        </a:xfrm>
        <a:prstGeom prst="chevron">
          <a:avLst>
            <a:gd name="adj" fmla="val 70610"/>
          </a:avLst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432265-F74B-4A08-9F49-ABBA5E019D98}">
      <dsp:nvSpPr>
        <dsp:cNvPr id="0" name=""/>
        <dsp:cNvSpPr/>
      </dsp:nvSpPr>
      <dsp:spPr>
        <a:xfrm rot="10800000">
          <a:off x="228166" y="144909"/>
          <a:ext cx="339469" cy="268653"/>
        </a:xfrm>
        <a:prstGeom prst="chevron">
          <a:avLst>
            <a:gd name="adj" fmla="val 70610"/>
          </a:avLst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95A88D-EF92-44AD-A27B-BCBF2E4C9484}">
      <dsp:nvSpPr>
        <dsp:cNvPr id="0" name=""/>
        <dsp:cNvSpPr/>
      </dsp:nvSpPr>
      <dsp:spPr>
        <a:xfrm rot="10800000">
          <a:off x="432235" y="144909"/>
          <a:ext cx="339469" cy="268653"/>
        </a:xfrm>
        <a:prstGeom prst="chevron">
          <a:avLst>
            <a:gd name="adj" fmla="val 70610"/>
          </a:avLst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0E9A72-F5CB-41FB-8F5B-CA2B065691F5}">
      <dsp:nvSpPr>
        <dsp:cNvPr id="0" name=""/>
        <dsp:cNvSpPr/>
      </dsp:nvSpPr>
      <dsp:spPr>
        <a:xfrm rot="10800000">
          <a:off x="636143" y="144909"/>
          <a:ext cx="339469" cy="268653"/>
        </a:xfrm>
        <a:prstGeom prst="chevron">
          <a:avLst>
            <a:gd name="adj" fmla="val 70610"/>
          </a:avLst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DE0437-9CEB-4166-985F-A788F5404686}">
      <dsp:nvSpPr>
        <dsp:cNvPr id="0" name=""/>
        <dsp:cNvSpPr/>
      </dsp:nvSpPr>
      <dsp:spPr>
        <a:xfrm rot="10800000">
          <a:off x="840212" y="144909"/>
          <a:ext cx="339469" cy="268653"/>
        </a:xfrm>
        <a:prstGeom prst="chevron">
          <a:avLst>
            <a:gd name="adj" fmla="val 70610"/>
          </a:avLst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2CA964-0EA2-4360-845F-CBB2E3C3FCBB}">
      <dsp:nvSpPr>
        <dsp:cNvPr id="0" name=""/>
        <dsp:cNvSpPr/>
      </dsp:nvSpPr>
      <dsp:spPr>
        <a:xfrm rot="10800000">
          <a:off x="1044119" y="144909"/>
          <a:ext cx="339469" cy="268653"/>
        </a:xfrm>
        <a:prstGeom prst="chevron">
          <a:avLst>
            <a:gd name="adj" fmla="val 70610"/>
          </a:avLst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13240F-239D-40D4-951D-5892AE19E67D}">
      <dsp:nvSpPr>
        <dsp:cNvPr id="0" name=""/>
        <dsp:cNvSpPr/>
      </dsp:nvSpPr>
      <dsp:spPr>
        <a:xfrm rot="10800000">
          <a:off x="1248188" y="144909"/>
          <a:ext cx="339469" cy="268653"/>
        </a:xfrm>
        <a:prstGeom prst="chevron">
          <a:avLst>
            <a:gd name="adj" fmla="val 70610"/>
          </a:avLst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58B25A-EB84-45CD-99CB-741E116613D1}">
      <dsp:nvSpPr>
        <dsp:cNvPr id="0" name=""/>
        <dsp:cNvSpPr/>
      </dsp:nvSpPr>
      <dsp:spPr>
        <a:xfrm>
          <a:off x="118072" y="171774"/>
          <a:ext cx="1469585" cy="214922"/>
        </a:xfrm>
        <a:prstGeom prst="rect">
          <a:avLst/>
        </a:prstGeom>
        <a:solidFill>
          <a:schemeClr val="bg2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</dsp:txBody>
      <dsp:txXfrm>
        <a:off x="118072" y="171774"/>
        <a:ext cx="1469585" cy="214922"/>
      </dsp:txXfrm>
    </dsp:sp>
    <dsp:sp modelId="{85D51706-7946-4B29-B99A-4503532CDA54}">
      <dsp:nvSpPr>
        <dsp:cNvPr id="0" name=""/>
        <dsp:cNvSpPr/>
      </dsp:nvSpPr>
      <dsp:spPr>
        <a:xfrm>
          <a:off x="136932" y="439138"/>
          <a:ext cx="1450726" cy="1318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b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136932" y="439138"/>
        <a:ext cx="1450726" cy="131884"/>
      </dsp:txXfrm>
    </dsp:sp>
    <dsp:sp modelId="{80391FF1-A538-4EA2-A53E-EF6E5EA69267}">
      <dsp:nvSpPr>
        <dsp:cNvPr id="0" name=""/>
        <dsp:cNvSpPr/>
      </dsp:nvSpPr>
      <dsp:spPr>
        <a:xfrm rot="10800000">
          <a:off x="24259" y="571023"/>
          <a:ext cx="339469" cy="268653"/>
        </a:xfrm>
        <a:prstGeom prst="chevron">
          <a:avLst>
            <a:gd name="adj" fmla="val 70610"/>
          </a:avLst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C98B65-CCA0-4B94-BA9D-56FF172B8427}">
      <dsp:nvSpPr>
        <dsp:cNvPr id="0" name=""/>
        <dsp:cNvSpPr/>
      </dsp:nvSpPr>
      <dsp:spPr>
        <a:xfrm rot="10800000">
          <a:off x="228166" y="571023"/>
          <a:ext cx="339469" cy="268653"/>
        </a:xfrm>
        <a:prstGeom prst="chevron">
          <a:avLst>
            <a:gd name="adj" fmla="val 70610"/>
          </a:avLst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F0469D-C0E1-4754-9FBF-8617D59B7D2F}">
      <dsp:nvSpPr>
        <dsp:cNvPr id="0" name=""/>
        <dsp:cNvSpPr/>
      </dsp:nvSpPr>
      <dsp:spPr>
        <a:xfrm rot="10800000">
          <a:off x="432235" y="571023"/>
          <a:ext cx="339469" cy="268653"/>
        </a:xfrm>
        <a:prstGeom prst="chevron">
          <a:avLst>
            <a:gd name="adj" fmla="val 70610"/>
          </a:avLst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D6E0A7-724C-4C27-93D9-A6EE1C903890}">
      <dsp:nvSpPr>
        <dsp:cNvPr id="0" name=""/>
        <dsp:cNvSpPr/>
      </dsp:nvSpPr>
      <dsp:spPr>
        <a:xfrm rot="10800000">
          <a:off x="636143" y="571023"/>
          <a:ext cx="339469" cy="268653"/>
        </a:xfrm>
        <a:prstGeom prst="chevron">
          <a:avLst>
            <a:gd name="adj" fmla="val 70610"/>
          </a:avLst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9D2EA5-2A7F-44E7-B594-62CA4FC7103F}">
      <dsp:nvSpPr>
        <dsp:cNvPr id="0" name=""/>
        <dsp:cNvSpPr/>
      </dsp:nvSpPr>
      <dsp:spPr>
        <a:xfrm rot="10800000">
          <a:off x="840212" y="571023"/>
          <a:ext cx="339469" cy="268653"/>
        </a:xfrm>
        <a:prstGeom prst="chevron">
          <a:avLst>
            <a:gd name="adj" fmla="val 70610"/>
          </a:avLst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8220B3-5371-4858-B7D4-4242EBE1CFF6}">
      <dsp:nvSpPr>
        <dsp:cNvPr id="0" name=""/>
        <dsp:cNvSpPr/>
      </dsp:nvSpPr>
      <dsp:spPr>
        <a:xfrm rot="10800000">
          <a:off x="1044119" y="571023"/>
          <a:ext cx="339469" cy="268653"/>
        </a:xfrm>
        <a:prstGeom prst="chevron">
          <a:avLst>
            <a:gd name="adj" fmla="val 70610"/>
          </a:avLst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DD1613-42CB-4A3D-A519-5F75C02530C9}">
      <dsp:nvSpPr>
        <dsp:cNvPr id="0" name=""/>
        <dsp:cNvSpPr/>
      </dsp:nvSpPr>
      <dsp:spPr>
        <a:xfrm rot="10800000">
          <a:off x="1248188" y="571023"/>
          <a:ext cx="339469" cy="268653"/>
        </a:xfrm>
        <a:prstGeom prst="chevron">
          <a:avLst>
            <a:gd name="adj" fmla="val 70610"/>
          </a:avLst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1A7C8-69A8-42DD-BE50-AD42A5F15CA6}">
      <dsp:nvSpPr>
        <dsp:cNvPr id="0" name=""/>
        <dsp:cNvSpPr/>
      </dsp:nvSpPr>
      <dsp:spPr>
        <a:xfrm>
          <a:off x="118072" y="597888"/>
          <a:ext cx="1469585" cy="214922"/>
        </a:xfrm>
        <a:prstGeom prst="rect">
          <a:avLst/>
        </a:prstGeom>
        <a:solidFill>
          <a:schemeClr val="bg2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</dsp:txBody>
      <dsp:txXfrm>
        <a:off x="118072" y="597888"/>
        <a:ext cx="1469585" cy="214922"/>
      </dsp:txXfrm>
    </dsp:sp>
    <dsp:sp modelId="{D829D618-FBFF-4B4B-9049-F3D14EEAF7CB}">
      <dsp:nvSpPr>
        <dsp:cNvPr id="0" name=""/>
        <dsp:cNvSpPr/>
      </dsp:nvSpPr>
      <dsp:spPr>
        <a:xfrm>
          <a:off x="136932" y="865252"/>
          <a:ext cx="1450726" cy="1318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b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36932" y="865252"/>
        <a:ext cx="1450726" cy="131884"/>
      </dsp:txXfrm>
    </dsp:sp>
    <dsp:sp modelId="{11FC39A8-A597-49AD-B0CC-9716ADE087CE}">
      <dsp:nvSpPr>
        <dsp:cNvPr id="0" name=""/>
        <dsp:cNvSpPr/>
      </dsp:nvSpPr>
      <dsp:spPr>
        <a:xfrm rot="10800000">
          <a:off x="24259" y="997136"/>
          <a:ext cx="339469" cy="268653"/>
        </a:xfrm>
        <a:prstGeom prst="chevron">
          <a:avLst>
            <a:gd name="adj" fmla="val 70610"/>
          </a:avLst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408B55-81AD-442E-9A95-03D3CE59B55E}">
      <dsp:nvSpPr>
        <dsp:cNvPr id="0" name=""/>
        <dsp:cNvSpPr/>
      </dsp:nvSpPr>
      <dsp:spPr>
        <a:xfrm rot="10800000">
          <a:off x="228166" y="997136"/>
          <a:ext cx="339469" cy="268653"/>
        </a:xfrm>
        <a:prstGeom prst="chevron">
          <a:avLst>
            <a:gd name="adj" fmla="val 70610"/>
          </a:avLst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2A35E5-94F2-4947-95B1-B7209D3F4C59}">
      <dsp:nvSpPr>
        <dsp:cNvPr id="0" name=""/>
        <dsp:cNvSpPr/>
      </dsp:nvSpPr>
      <dsp:spPr>
        <a:xfrm rot="10800000">
          <a:off x="432235" y="997136"/>
          <a:ext cx="339469" cy="268653"/>
        </a:xfrm>
        <a:prstGeom prst="chevron">
          <a:avLst>
            <a:gd name="adj" fmla="val 70610"/>
          </a:avLst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AF39B2-E42F-49C6-95AC-D15C8341604E}">
      <dsp:nvSpPr>
        <dsp:cNvPr id="0" name=""/>
        <dsp:cNvSpPr/>
      </dsp:nvSpPr>
      <dsp:spPr>
        <a:xfrm rot="10800000">
          <a:off x="636143" y="997136"/>
          <a:ext cx="339469" cy="268653"/>
        </a:xfrm>
        <a:prstGeom prst="chevron">
          <a:avLst>
            <a:gd name="adj" fmla="val 70610"/>
          </a:avLst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334850-CB1A-40A6-8771-A2EDE57C8A2D}">
      <dsp:nvSpPr>
        <dsp:cNvPr id="0" name=""/>
        <dsp:cNvSpPr/>
      </dsp:nvSpPr>
      <dsp:spPr>
        <a:xfrm rot="10800000">
          <a:off x="840212" y="997136"/>
          <a:ext cx="339469" cy="268653"/>
        </a:xfrm>
        <a:prstGeom prst="chevron">
          <a:avLst>
            <a:gd name="adj" fmla="val 70610"/>
          </a:avLst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23FF8B-9169-4971-8044-7E9C12DAAB7B}">
      <dsp:nvSpPr>
        <dsp:cNvPr id="0" name=""/>
        <dsp:cNvSpPr/>
      </dsp:nvSpPr>
      <dsp:spPr>
        <a:xfrm rot="10800000">
          <a:off x="1044119" y="997136"/>
          <a:ext cx="339469" cy="268653"/>
        </a:xfrm>
        <a:prstGeom prst="chevron">
          <a:avLst>
            <a:gd name="adj" fmla="val 70610"/>
          </a:avLst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5A36A5-CA99-4E24-9495-8E06659CF034}">
      <dsp:nvSpPr>
        <dsp:cNvPr id="0" name=""/>
        <dsp:cNvSpPr/>
      </dsp:nvSpPr>
      <dsp:spPr>
        <a:xfrm rot="10800000">
          <a:off x="1248188" y="997136"/>
          <a:ext cx="339469" cy="268653"/>
        </a:xfrm>
        <a:prstGeom prst="chevron">
          <a:avLst>
            <a:gd name="adj" fmla="val 70610"/>
          </a:avLst>
        </a:prstGeom>
        <a:solidFill>
          <a:srgbClr val="00B0F0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D82065-0DF8-4FBA-87E9-7CBB5CC57F6F}">
      <dsp:nvSpPr>
        <dsp:cNvPr id="0" name=""/>
        <dsp:cNvSpPr/>
      </dsp:nvSpPr>
      <dsp:spPr>
        <a:xfrm>
          <a:off x="118072" y="1024001"/>
          <a:ext cx="1469585" cy="214922"/>
        </a:xfrm>
        <a:prstGeom prst="rect">
          <a:avLst/>
        </a:prstGeom>
        <a:solidFill>
          <a:schemeClr val="bg2"/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118072" y="1024001"/>
        <a:ext cx="1469585" cy="2149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E6CA56-F175-4C13-9F27-0C7D9E691169}">
      <dsp:nvSpPr>
        <dsp:cNvPr id="0" name=""/>
        <dsp:cNvSpPr/>
      </dsp:nvSpPr>
      <dsp:spPr>
        <a:xfrm>
          <a:off x="1325618" y="-225356"/>
          <a:ext cx="1729527" cy="1729527"/>
        </a:xfrm>
        <a:prstGeom prst="blockArc">
          <a:avLst>
            <a:gd name="adj1" fmla="val 8100000"/>
            <a:gd name="adj2" fmla="val 13500000"/>
            <a:gd name="adj3" fmla="val 1249"/>
          </a:avLst>
        </a:pr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9572E6-DAE8-4034-B64D-E03CE659CB61}">
      <dsp:nvSpPr>
        <dsp:cNvPr id="0" name=""/>
        <dsp:cNvSpPr/>
      </dsp:nvSpPr>
      <dsp:spPr>
        <a:xfrm>
          <a:off x="11197" y="127881"/>
          <a:ext cx="1416770" cy="25576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03012" bIns="2540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/>
        </a:p>
      </dsp:txBody>
      <dsp:txXfrm>
        <a:off x="11197" y="127881"/>
        <a:ext cx="1416770" cy="255763"/>
      </dsp:txXfrm>
    </dsp:sp>
    <dsp:sp modelId="{A960FE89-91BB-4DA5-BDFA-5B90327D3621}">
      <dsp:nvSpPr>
        <dsp:cNvPr id="0" name=""/>
        <dsp:cNvSpPr/>
      </dsp:nvSpPr>
      <dsp:spPr>
        <a:xfrm>
          <a:off x="1268116" y="95911"/>
          <a:ext cx="319703" cy="319703"/>
        </a:xfrm>
        <a:prstGeom prst="ellipse">
          <a:avLst/>
        </a:prstGeom>
        <a:solidFill>
          <a:schemeClr val="bg2"/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605A6B-C692-4563-ADF4-0BA3180BE8F3}">
      <dsp:nvSpPr>
        <dsp:cNvPr id="0" name=""/>
        <dsp:cNvSpPr/>
      </dsp:nvSpPr>
      <dsp:spPr>
        <a:xfrm>
          <a:off x="11197" y="511526"/>
          <a:ext cx="1323800" cy="25576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03012" bIns="2540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11197" y="511526"/>
        <a:ext cx="1323800" cy="255763"/>
      </dsp:txXfrm>
    </dsp:sp>
    <dsp:sp modelId="{EDA43D1A-86AC-4FCB-A3D8-C7E72FC9D93F}">
      <dsp:nvSpPr>
        <dsp:cNvPr id="0" name=""/>
        <dsp:cNvSpPr/>
      </dsp:nvSpPr>
      <dsp:spPr>
        <a:xfrm>
          <a:off x="1175146" y="479555"/>
          <a:ext cx="319703" cy="319703"/>
        </a:xfrm>
        <a:prstGeom prst="ellipse">
          <a:avLst/>
        </a:prstGeom>
        <a:solidFill>
          <a:schemeClr val="bg2"/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B78287-4236-4659-BDE1-2891EE27305E}">
      <dsp:nvSpPr>
        <dsp:cNvPr id="0" name=""/>
        <dsp:cNvSpPr/>
      </dsp:nvSpPr>
      <dsp:spPr>
        <a:xfrm>
          <a:off x="11197" y="895170"/>
          <a:ext cx="1416770" cy="25576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03012" bIns="2540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/>
        </a:p>
      </dsp:txBody>
      <dsp:txXfrm>
        <a:off x="11197" y="895170"/>
        <a:ext cx="1416770" cy="255763"/>
      </dsp:txXfrm>
    </dsp:sp>
    <dsp:sp modelId="{FDDFFA01-2643-4BFF-B0B0-E5C6BFA3B9D5}">
      <dsp:nvSpPr>
        <dsp:cNvPr id="0" name=""/>
        <dsp:cNvSpPr/>
      </dsp:nvSpPr>
      <dsp:spPr>
        <a:xfrm>
          <a:off x="1268116" y="863200"/>
          <a:ext cx="319703" cy="319703"/>
        </a:xfrm>
        <a:prstGeom prst="ellipse">
          <a:avLst/>
        </a:prstGeom>
        <a:solidFill>
          <a:schemeClr val="bg2"/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F2EA07-D438-4710-879E-7394D517683E}">
      <dsp:nvSpPr>
        <dsp:cNvPr id="0" name=""/>
        <dsp:cNvSpPr/>
      </dsp:nvSpPr>
      <dsp:spPr>
        <a:xfrm>
          <a:off x="5110614" y="2408548"/>
          <a:ext cx="690155" cy="1748230"/>
        </a:xfrm>
        <a:custGeom>
          <a:avLst/>
          <a:gdLst/>
          <a:ahLst/>
          <a:cxnLst/>
          <a:rect l="0" t="0" r="0" b="0"/>
          <a:pathLst>
            <a:path>
              <a:moveTo>
                <a:pt x="690155" y="0"/>
              </a:moveTo>
              <a:lnTo>
                <a:pt x="345077" y="0"/>
              </a:lnTo>
              <a:lnTo>
                <a:pt x="345077" y="1748230"/>
              </a:lnTo>
              <a:lnTo>
                <a:pt x="0" y="1748230"/>
              </a:lnTo>
            </a:path>
          </a:pathLst>
        </a:custGeom>
        <a:noFill/>
        <a:ln w="38100" cap="flat" cmpd="sng" algn="ctr">
          <a:solidFill>
            <a:srgbClr val="C8E0C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6FFE8C-DCC2-4A8C-861E-B351A79C87A4}">
      <dsp:nvSpPr>
        <dsp:cNvPr id="0" name=""/>
        <dsp:cNvSpPr/>
      </dsp:nvSpPr>
      <dsp:spPr>
        <a:xfrm>
          <a:off x="5110614" y="2362828"/>
          <a:ext cx="690155" cy="91440"/>
        </a:xfrm>
        <a:custGeom>
          <a:avLst/>
          <a:gdLst/>
          <a:ahLst/>
          <a:cxnLst/>
          <a:rect l="0" t="0" r="0" b="0"/>
          <a:pathLst>
            <a:path>
              <a:moveTo>
                <a:pt x="690155" y="45720"/>
              </a:moveTo>
              <a:lnTo>
                <a:pt x="0" y="45720"/>
              </a:lnTo>
            </a:path>
          </a:pathLst>
        </a:custGeom>
        <a:noFill/>
        <a:ln w="38100" cap="flat" cmpd="sng" algn="ctr">
          <a:solidFill>
            <a:srgbClr val="C8E0C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FBFE14-56C4-41A6-B617-93C7DCD9C429}">
      <dsp:nvSpPr>
        <dsp:cNvPr id="0" name=""/>
        <dsp:cNvSpPr/>
      </dsp:nvSpPr>
      <dsp:spPr>
        <a:xfrm>
          <a:off x="5110614" y="660318"/>
          <a:ext cx="690155" cy="1748230"/>
        </a:xfrm>
        <a:custGeom>
          <a:avLst/>
          <a:gdLst/>
          <a:ahLst/>
          <a:cxnLst/>
          <a:rect l="0" t="0" r="0" b="0"/>
          <a:pathLst>
            <a:path>
              <a:moveTo>
                <a:pt x="690155" y="1748230"/>
              </a:moveTo>
              <a:lnTo>
                <a:pt x="345077" y="1748230"/>
              </a:lnTo>
              <a:lnTo>
                <a:pt x="345077" y="0"/>
              </a:lnTo>
              <a:lnTo>
                <a:pt x="0" y="0"/>
              </a:lnTo>
            </a:path>
          </a:pathLst>
        </a:custGeom>
        <a:noFill/>
        <a:ln w="38100" cap="flat" cmpd="sng" algn="ctr">
          <a:solidFill>
            <a:srgbClr val="C8E0C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A765EF-2B7F-4EB6-A824-81C89550C9AE}">
      <dsp:nvSpPr>
        <dsp:cNvPr id="0" name=""/>
        <dsp:cNvSpPr/>
      </dsp:nvSpPr>
      <dsp:spPr>
        <a:xfrm>
          <a:off x="5800770" y="1882304"/>
          <a:ext cx="3450778" cy="1052487"/>
        </a:xfrm>
        <a:prstGeom prst="rect">
          <a:avLst/>
        </a:prstGeom>
        <a:solidFill>
          <a:srgbClr val="E2F0D9"/>
        </a:solidFill>
        <a:ln w="25400" cap="flat" cmpd="sng" algn="ctr">
          <a:solidFill>
            <a:srgbClr val="B4B4B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 baseline="0" dirty="0">
              <a:solidFill>
                <a:srgbClr val="000000"/>
              </a:solidFill>
            </a:rPr>
            <a:t>انواع بافت فرسوده</a:t>
          </a:r>
          <a:endParaRPr lang="en-US" sz="2400" kern="1200" dirty="0">
            <a:solidFill>
              <a:srgbClr val="000000"/>
            </a:solidFill>
          </a:endParaRPr>
        </a:p>
      </dsp:txBody>
      <dsp:txXfrm>
        <a:off x="5800770" y="1882304"/>
        <a:ext cx="3450778" cy="1052487"/>
      </dsp:txXfrm>
    </dsp:sp>
    <dsp:sp modelId="{40A5DD80-1AFE-48D3-8E41-6DD40C8C345A}">
      <dsp:nvSpPr>
        <dsp:cNvPr id="0" name=""/>
        <dsp:cNvSpPr/>
      </dsp:nvSpPr>
      <dsp:spPr>
        <a:xfrm>
          <a:off x="513141" y="1876"/>
          <a:ext cx="4597472" cy="1316882"/>
        </a:xfrm>
        <a:prstGeom prst="rect">
          <a:avLst/>
        </a:prstGeom>
        <a:solidFill>
          <a:srgbClr val="E2F0D9"/>
        </a:solidFill>
        <a:ln w="25400" cap="flat" cmpd="sng" algn="ctr">
          <a:solidFill>
            <a:srgbClr val="B4B4B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fa-IR" sz="2200" kern="1200" dirty="0">
              <a:solidFill>
                <a:srgbClr val="000000"/>
              </a:solidFill>
            </a:rPr>
            <a:t>بافت</a:t>
          </a:r>
          <a:r>
            <a:rPr lang="fa-IR" sz="2200" kern="1200" baseline="0" dirty="0">
              <a:solidFill>
                <a:srgbClr val="000000"/>
              </a:solidFill>
            </a:rPr>
            <a:t>‌های دارای میراث شهری</a:t>
          </a:r>
          <a:endParaRPr lang="en-US" sz="2200" kern="1200" dirty="0">
            <a:solidFill>
              <a:srgbClr val="000000"/>
            </a:solidFill>
          </a:endParaRPr>
        </a:p>
      </dsp:txBody>
      <dsp:txXfrm>
        <a:off x="513141" y="1876"/>
        <a:ext cx="4597472" cy="1316882"/>
      </dsp:txXfrm>
    </dsp:sp>
    <dsp:sp modelId="{CA5E792C-F522-47AD-AF9B-286A5D1447D3}">
      <dsp:nvSpPr>
        <dsp:cNvPr id="0" name=""/>
        <dsp:cNvSpPr/>
      </dsp:nvSpPr>
      <dsp:spPr>
        <a:xfrm>
          <a:off x="513141" y="1750107"/>
          <a:ext cx="4597472" cy="1316882"/>
        </a:xfrm>
        <a:prstGeom prst="rect">
          <a:avLst/>
        </a:prstGeom>
        <a:solidFill>
          <a:srgbClr val="E2F0D9"/>
        </a:solidFill>
        <a:ln w="25400" cap="flat" cmpd="sng" algn="ctr">
          <a:solidFill>
            <a:srgbClr val="B4B4B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ts val="4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200" kern="1200" dirty="0">
              <a:solidFill>
                <a:srgbClr val="000000"/>
              </a:solidFill>
            </a:rPr>
            <a:t>بافت</a:t>
          </a:r>
          <a:r>
            <a:rPr lang="fa-IR" sz="2200" kern="1200" baseline="0" dirty="0">
              <a:solidFill>
                <a:srgbClr val="000000"/>
              </a:solidFill>
            </a:rPr>
            <a:t>‌های شهری</a:t>
          </a:r>
          <a:br>
            <a:rPr lang="fa-IR" sz="2200" kern="1200" baseline="0" dirty="0">
              <a:solidFill>
                <a:srgbClr val="000000"/>
              </a:solidFill>
            </a:rPr>
          </a:br>
          <a:r>
            <a:rPr lang="fa-IR" sz="2200" kern="1200" baseline="0" dirty="0">
              <a:solidFill>
                <a:srgbClr val="000000"/>
              </a:solidFill>
            </a:rPr>
            <a:t> (فاقد میراث شهری)</a:t>
          </a:r>
          <a:endParaRPr lang="en-US" sz="2200" kern="1200" dirty="0">
            <a:solidFill>
              <a:srgbClr val="000000"/>
            </a:solidFill>
          </a:endParaRPr>
        </a:p>
      </dsp:txBody>
      <dsp:txXfrm>
        <a:off x="513141" y="1750107"/>
        <a:ext cx="4597472" cy="1316882"/>
      </dsp:txXfrm>
    </dsp:sp>
    <dsp:sp modelId="{647B7D03-2672-4998-A021-750D9FB67839}">
      <dsp:nvSpPr>
        <dsp:cNvPr id="0" name=""/>
        <dsp:cNvSpPr/>
      </dsp:nvSpPr>
      <dsp:spPr>
        <a:xfrm>
          <a:off x="513141" y="3498337"/>
          <a:ext cx="4597472" cy="1316882"/>
        </a:xfrm>
        <a:prstGeom prst="rect">
          <a:avLst/>
        </a:prstGeom>
        <a:solidFill>
          <a:srgbClr val="E2F0D9"/>
        </a:solidFill>
        <a:ln w="25400" cap="flat" cmpd="sng" algn="ctr">
          <a:solidFill>
            <a:srgbClr val="B4B4B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200" kern="1200" dirty="0">
              <a:solidFill>
                <a:srgbClr val="000000"/>
              </a:solidFill>
            </a:rPr>
            <a:t>بافت</a:t>
          </a:r>
          <a:r>
            <a:rPr lang="fa-IR" sz="2200" kern="1200" baseline="0" dirty="0">
              <a:solidFill>
                <a:srgbClr val="000000"/>
              </a:solidFill>
            </a:rPr>
            <a:t>‌های حاشیه‌ای</a:t>
          </a:r>
          <a:endParaRPr lang="en-US" sz="2200" kern="1200" dirty="0">
            <a:solidFill>
              <a:srgbClr val="000000"/>
            </a:solidFill>
          </a:endParaRPr>
        </a:p>
      </dsp:txBody>
      <dsp:txXfrm>
        <a:off x="513141" y="3498337"/>
        <a:ext cx="4597472" cy="13168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5CA7C7-6E94-425A-82D3-04F118A65DC5}">
      <dsp:nvSpPr>
        <dsp:cNvPr id="0" name=""/>
        <dsp:cNvSpPr/>
      </dsp:nvSpPr>
      <dsp:spPr>
        <a:xfrm>
          <a:off x="7139813" y="1712655"/>
          <a:ext cx="3699725" cy="1480832"/>
        </a:xfrm>
        <a:prstGeom prst="roundRect">
          <a:avLst>
            <a:gd name="adj" fmla="val 10000"/>
          </a:avLst>
        </a:prstGeom>
        <a:solidFill>
          <a:srgbClr val="E2F0D9"/>
        </a:solidFill>
        <a:ln w="25400" cap="flat" cmpd="sng" algn="ctr">
          <a:solidFill>
            <a:srgbClr val="B4B4B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300" kern="1200" dirty="0">
              <a:solidFill>
                <a:srgbClr val="000000"/>
              </a:solidFill>
            </a:rPr>
            <a:t>بافت‌های دارای میراث شهری</a:t>
          </a:r>
          <a:endParaRPr lang="en-US" sz="2300" kern="1200" dirty="0">
            <a:solidFill>
              <a:srgbClr val="000000"/>
            </a:solidFill>
          </a:endParaRPr>
        </a:p>
      </dsp:txBody>
      <dsp:txXfrm>
        <a:off x="7183185" y="1756027"/>
        <a:ext cx="3612981" cy="1394088"/>
      </dsp:txXfrm>
    </dsp:sp>
    <dsp:sp modelId="{9881F81F-1C49-4318-8441-DAE42E72E8B1}">
      <dsp:nvSpPr>
        <dsp:cNvPr id="0" name=""/>
        <dsp:cNvSpPr/>
      </dsp:nvSpPr>
      <dsp:spPr>
        <a:xfrm rot="14523761">
          <a:off x="5753539" y="1598799"/>
          <a:ext cx="1888006" cy="40565"/>
        </a:xfrm>
        <a:custGeom>
          <a:avLst/>
          <a:gdLst/>
          <a:ahLst/>
          <a:cxnLst/>
          <a:rect l="0" t="0" r="0" b="0"/>
          <a:pathLst>
            <a:path>
              <a:moveTo>
                <a:pt x="0" y="20282"/>
              </a:moveTo>
              <a:lnTo>
                <a:pt x="1888006" y="20282"/>
              </a:lnTo>
            </a:path>
          </a:pathLst>
        </a:custGeom>
        <a:noFill/>
        <a:ln w="38100" cap="flat" cmpd="sng" algn="ctr">
          <a:solidFill>
            <a:srgbClr val="C8E0C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6650342" y="1571882"/>
        <a:ext cx="94400" cy="94400"/>
      </dsp:txXfrm>
    </dsp:sp>
    <dsp:sp modelId="{C6B3D8AC-E17B-4AEC-A133-C57A261AA172}">
      <dsp:nvSpPr>
        <dsp:cNvPr id="0" name=""/>
        <dsp:cNvSpPr/>
      </dsp:nvSpPr>
      <dsp:spPr>
        <a:xfrm>
          <a:off x="142872" y="2567"/>
          <a:ext cx="6112399" cy="1565051"/>
        </a:xfrm>
        <a:prstGeom prst="roundRect">
          <a:avLst>
            <a:gd name="adj" fmla="val 10000"/>
          </a:avLst>
        </a:prstGeom>
        <a:solidFill>
          <a:srgbClr val="E2F0D9"/>
        </a:solidFill>
        <a:ln w="25400" cap="flat" cmpd="sng" algn="ctr">
          <a:solidFill>
            <a:srgbClr val="B4B4B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just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200" kern="1200" dirty="0">
              <a:solidFill>
                <a:srgbClr val="000000"/>
              </a:solidFill>
            </a:rPr>
            <a:t>در</a:t>
          </a:r>
          <a:r>
            <a:rPr lang="fa-IR" sz="2200" kern="1200" baseline="0" dirty="0">
              <a:solidFill>
                <a:srgbClr val="000000"/>
              </a:solidFill>
            </a:rPr>
            <a:t>برگیرنده آثار به‌جامانده از گذشته</a:t>
          </a:r>
          <a:endParaRPr lang="en-US" sz="2200" kern="1200" dirty="0">
            <a:solidFill>
              <a:srgbClr val="000000"/>
            </a:solidFill>
          </a:endParaRPr>
        </a:p>
      </dsp:txBody>
      <dsp:txXfrm>
        <a:off x="188711" y="48406"/>
        <a:ext cx="6020721" cy="1473373"/>
      </dsp:txXfrm>
    </dsp:sp>
    <dsp:sp modelId="{B6CD25FB-BA6F-43CC-9EF0-F8EAF8BBAF4B}">
      <dsp:nvSpPr>
        <dsp:cNvPr id="0" name=""/>
        <dsp:cNvSpPr/>
      </dsp:nvSpPr>
      <dsp:spPr>
        <a:xfrm rot="10764786">
          <a:off x="6255248" y="2437319"/>
          <a:ext cx="884587" cy="40565"/>
        </a:xfrm>
        <a:custGeom>
          <a:avLst/>
          <a:gdLst/>
          <a:ahLst/>
          <a:cxnLst/>
          <a:rect l="0" t="0" r="0" b="0"/>
          <a:pathLst>
            <a:path>
              <a:moveTo>
                <a:pt x="0" y="20282"/>
              </a:moveTo>
              <a:lnTo>
                <a:pt x="884587" y="20282"/>
              </a:lnTo>
            </a:path>
          </a:pathLst>
        </a:custGeom>
        <a:noFill/>
        <a:ln w="38100" cap="flat" cmpd="sng" algn="ctr">
          <a:solidFill>
            <a:srgbClr val="C8E0C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6675427" y="2435487"/>
        <a:ext cx="44229" cy="44229"/>
      </dsp:txXfrm>
    </dsp:sp>
    <dsp:sp modelId="{ADDEF8F2-1E45-4907-9D12-D38494612852}">
      <dsp:nvSpPr>
        <dsp:cNvPr id="0" name=""/>
        <dsp:cNvSpPr/>
      </dsp:nvSpPr>
      <dsp:spPr>
        <a:xfrm>
          <a:off x="142872" y="1733470"/>
          <a:ext cx="6112399" cy="1457325"/>
        </a:xfrm>
        <a:prstGeom prst="roundRect">
          <a:avLst>
            <a:gd name="adj" fmla="val 10000"/>
          </a:avLst>
        </a:prstGeom>
        <a:solidFill>
          <a:srgbClr val="E2F0D9"/>
        </a:solidFill>
        <a:ln w="25400" cap="flat" cmpd="sng" algn="ctr">
          <a:solidFill>
            <a:srgbClr val="B4B4B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just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200" kern="1200" dirty="0">
              <a:solidFill>
                <a:srgbClr val="000000"/>
              </a:solidFill>
            </a:rPr>
            <a:t>جایگزین‌</a:t>
          </a:r>
          <a:r>
            <a:rPr lang="fa-IR" sz="2200" kern="1200" baseline="0" dirty="0">
              <a:solidFill>
                <a:srgbClr val="000000"/>
              </a:solidFill>
            </a:rPr>
            <a:t>ناپذیری</a:t>
          </a:r>
          <a:endParaRPr lang="en-US" sz="2200" kern="1200" dirty="0">
            <a:solidFill>
              <a:srgbClr val="000000"/>
            </a:solidFill>
          </a:endParaRPr>
        </a:p>
      </dsp:txBody>
      <dsp:txXfrm>
        <a:off x="185556" y="1776154"/>
        <a:ext cx="6027031" cy="1371957"/>
      </dsp:txXfrm>
    </dsp:sp>
    <dsp:sp modelId="{87721841-3FA0-4AC7-9FD6-F95B72556095}">
      <dsp:nvSpPr>
        <dsp:cNvPr id="0" name=""/>
        <dsp:cNvSpPr/>
      </dsp:nvSpPr>
      <dsp:spPr>
        <a:xfrm rot="7068542">
          <a:off x="5749534" y="3271309"/>
          <a:ext cx="1896015" cy="40565"/>
        </a:xfrm>
        <a:custGeom>
          <a:avLst/>
          <a:gdLst/>
          <a:ahLst/>
          <a:cxnLst/>
          <a:rect l="0" t="0" r="0" b="0"/>
          <a:pathLst>
            <a:path>
              <a:moveTo>
                <a:pt x="0" y="20282"/>
              </a:moveTo>
              <a:lnTo>
                <a:pt x="1896015" y="20282"/>
              </a:lnTo>
            </a:path>
          </a:pathLst>
        </a:custGeom>
        <a:noFill/>
        <a:ln w="38100" cap="flat" cmpd="sng" algn="ctr">
          <a:solidFill>
            <a:srgbClr val="C8E0C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6650142" y="3244191"/>
        <a:ext cx="94800" cy="94800"/>
      </dsp:txXfrm>
    </dsp:sp>
    <dsp:sp modelId="{DA231433-50D2-4EBB-B3A9-9946CB15DEB7}">
      <dsp:nvSpPr>
        <dsp:cNvPr id="0" name=""/>
        <dsp:cNvSpPr/>
      </dsp:nvSpPr>
      <dsp:spPr>
        <a:xfrm>
          <a:off x="142872" y="3356647"/>
          <a:ext cx="6112399" cy="1546929"/>
        </a:xfrm>
        <a:prstGeom prst="roundRect">
          <a:avLst>
            <a:gd name="adj" fmla="val 10000"/>
          </a:avLst>
        </a:prstGeom>
        <a:solidFill>
          <a:srgbClr val="E2F0D9"/>
        </a:solidFill>
        <a:ln w="25400" cap="flat" cmpd="sng" algn="ctr">
          <a:solidFill>
            <a:srgbClr val="B4B4B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just" defTabSz="977900" rtl="1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200" kern="1200" dirty="0">
              <a:solidFill>
                <a:srgbClr val="000000"/>
              </a:solidFill>
            </a:rPr>
            <a:t>متعلق به یکی از سه دوره باستان، تاریخی و معاصر</a:t>
          </a:r>
          <a:endParaRPr lang="en-US" sz="2200" kern="1200" dirty="0">
            <a:solidFill>
              <a:srgbClr val="000000"/>
            </a:solidFill>
          </a:endParaRPr>
        </a:p>
      </dsp:txBody>
      <dsp:txXfrm>
        <a:off x="188180" y="3401955"/>
        <a:ext cx="6021783" cy="145631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5CA7C7-6E94-425A-82D3-04F118A65DC5}">
      <dsp:nvSpPr>
        <dsp:cNvPr id="0" name=""/>
        <dsp:cNvSpPr/>
      </dsp:nvSpPr>
      <dsp:spPr>
        <a:xfrm>
          <a:off x="6337959" y="1729989"/>
          <a:ext cx="4524482" cy="1345187"/>
        </a:xfrm>
        <a:prstGeom prst="roundRect">
          <a:avLst>
            <a:gd name="adj" fmla="val 10000"/>
          </a:avLst>
        </a:prstGeom>
        <a:solidFill>
          <a:srgbClr val="E2F0D9"/>
        </a:solidFill>
        <a:ln w="25400" cap="flat" cmpd="sng" algn="ctr">
          <a:solidFill>
            <a:srgbClr val="B4B4B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100" kern="1200" dirty="0">
              <a:solidFill>
                <a:srgbClr val="000000"/>
              </a:solidFill>
            </a:rPr>
            <a:t>بافت‌های شهری (فاقد میراث شهری)</a:t>
          </a:r>
          <a:endParaRPr lang="en-US" sz="2100" kern="1200" dirty="0">
            <a:solidFill>
              <a:srgbClr val="000000"/>
            </a:solidFill>
          </a:endParaRPr>
        </a:p>
      </dsp:txBody>
      <dsp:txXfrm>
        <a:off x="6377358" y="1769388"/>
        <a:ext cx="4445684" cy="1266389"/>
      </dsp:txXfrm>
    </dsp:sp>
    <dsp:sp modelId="{9881F81F-1C49-4318-8441-DAE42E72E8B1}">
      <dsp:nvSpPr>
        <dsp:cNvPr id="0" name=""/>
        <dsp:cNvSpPr/>
      </dsp:nvSpPr>
      <dsp:spPr>
        <a:xfrm rot="14607621">
          <a:off x="5037044" y="1579362"/>
          <a:ext cx="1798312" cy="37624"/>
        </a:xfrm>
        <a:custGeom>
          <a:avLst/>
          <a:gdLst/>
          <a:ahLst/>
          <a:cxnLst/>
          <a:rect l="0" t="0" r="0" b="0"/>
          <a:pathLst>
            <a:path>
              <a:moveTo>
                <a:pt x="0" y="18812"/>
              </a:moveTo>
              <a:lnTo>
                <a:pt x="1798312" y="18812"/>
              </a:lnTo>
            </a:path>
          </a:pathLst>
        </a:custGeom>
        <a:noFill/>
        <a:ln w="38100" cap="flat" cmpd="sng" algn="ctr">
          <a:solidFill>
            <a:srgbClr val="C8E0C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5891243" y="1553217"/>
        <a:ext cx="89915" cy="89915"/>
      </dsp:txXfrm>
    </dsp:sp>
    <dsp:sp modelId="{C6B3D8AC-E17B-4AEC-A133-C57A261AA172}">
      <dsp:nvSpPr>
        <dsp:cNvPr id="0" name=""/>
        <dsp:cNvSpPr/>
      </dsp:nvSpPr>
      <dsp:spPr>
        <a:xfrm>
          <a:off x="123058" y="4246"/>
          <a:ext cx="5411383" cy="1579040"/>
        </a:xfrm>
        <a:prstGeom prst="roundRect">
          <a:avLst>
            <a:gd name="adj" fmla="val 10000"/>
          </a:avLst>
        </a:prstGeom>
        <a:solidFill>
          <a:srgbClr val="E2F0D9"/>
        </a:solidFill>
        <a:ln w="25400" cap="flat" cmpd="sng" algn="ctr">
          <a:solidFill>
            <a:srgbClr val="B4B4B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just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kern="1200" dirty="0">
              <a:solidFill>
                <a:srgbClr val="000000"/>
              </a:solidFill>
            </a:rPr>
            <a:t>قرار</a:t>
          </a:r>
          <a:r>
            <a:rPr lang="fa-IR" sz="2000" kern="1200" baseline="0" dirty="0">
              <a:solidFill>
                <a:srgbClr val="000000"/>
              </a:solidFill>
            </a:rPr>
            <a:t>گیری در محدوده قانونی شهر</a:t>
          </a:r>
          <a:endParaRPr lang="en-US" sz="2000" kern="1200" dirty="0">
            <a:solidFill>
              <a:srgbClr val="000000"/>
            </a:solidFill>
          </a:endParaRPr>
        </a:p>
      </dsp:txBody>
      <dsp:txXfrm>
        <a:off x="169307" y="50495"/>
        <a:ext cx="5318885" cy="1486542"/>
      </dsp:txXfrm>
    </dsp:sp>
    <dsp:sp modelId="{B6CD25FB-BA6F-43CC-9EF0-F8EAF8BBAF4B}">
      <dsp:nvSpPr>
        <dsp:cNvPr id="0" name=""/>
        <dsp:cNvSpPr/>
      </dsp:nvSpPr>
      <dsp:spPr>
        <a:xfrm rot="10432833">
          <a:off x="5532140" y="2426844"/>
          <a:ext cx="808121" cy="37624"/>
        </a:xfrm>
        <a:custGeom>
          <a:avLst/>
          <a:gdLst/>
          <a:ahLst/>
          <a:cxnLst/>
          <a:rect l="0" t="0" r="0" b="0"/>
          <a:pathLst>
            <a:path>
              <a:moveTo>
                <a:pt x="0" y="18812"/>
              </a:moveTo>
              <a:lnTo>
                <a:pt x="808121" y="18812"/>
              </a:lnTo>
            </a:path>
          </a:pathLst>
        </a:custGeom>
        <a:noFill/>
        <a:ln w="38100" cap="flat" cmpd="sng" algn="ctr">
          <a:solidFill>
            <a:srgbClr val="C8E0C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5915997" y="2425453"/>
        <a:ext cx="40406" cy="40406"/>
      </dsp:txXfrm>
    </dsp:sp>
    <dsp:sp modelId="{ADDEF8F2-1E45-4907-9D12-D38494612852}">
      <dsp:nvSpPr>
        <dsp:cNvPr id="0" name=""/>
        <dsp:cNvSpPr/>
      </dsp:nvSpPr>
      <dsp:spPr>
        <a:xfrm>
          <a:off x="123058" y="1733946"/>
          <a:ext cx="5411383" cy="1509566"/>
        </a:xfrm>
        <a:prstGeom prst="roundRect">
          <a:avLst>
            <a:gd name="adj" fmla="val 10000"/>
          </a:avLst>
        </a:prstGeom>
        <a:solidFill>
          <a:srgbClr val="E2F0D9"/>
        </a:solidFill>
        <a:ln w="25400" cap="flat" cmpd="sng" algn="ctr">
          <a:solidFill>
            <a:srgbClr val="B4B4B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just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kern="1200" dirty="0">
              <a:solidFill>
                <a:srgbClr val="000000"/>
              </a:solidFill>
            </a:rPr>
            <a:t>مالکیت</a:t>
          </a:r>
          <a:r>
            <a:rPr lang="fa-IR" sz="2000" kern="1200" baseline="0" dirty="0">
              <a:solidFill>
                <a:srgbClr val="000000"/>
              </a:solidFill>
            </a:rPr>
            <a:t> رسمی و قانونی</a:t>
          </a:r>
          <a:endParaRPr lang="en-US" sz="2000" kern="1200" dirty="0">
            <a:solidFill>
              <a:srgbClr val="000000"/>
            </a:solidFill>
          </a:endParaRPr>
        </a:p>
      </dsp:txBody>
      <dsp:txXfrm>
        <a:off x="167272" y="1778160"/>
        <a:ext cx="5322955" cy="1421138"/>
      </dsp:txXfrm>
    </dsp:sp>
    <dsp:sp modelId="{87721841-3FA0-4AC7-9FD6-F95B72556095}">
      <dsp:nvSpPr>
        <dsp:cNvPr id="0" name=""/>
        <dsp:cNvSpPr/>
      </dsp:nvSpPr>
      <dsp:spPr>
        <a:xfrm rot="6921830">
          <a:off x="4998312" y="3231252"/>
          <a:ext cx="1875777" cy="37624"/>
        </a:xfrm>
        <a:custGeom>
          <a:avLst/>
          <a:gdLst/>
          <a:ahLst/>
          <a:cxnLst/>
          <a:rect l="0" t="0" r="0" b="0"/>
          <a:pathLst>
            <a:path>
              <a:moveTo>
                <a:pt x="0" y="18812"/>
              </a:moveTo>
              <a:lnTo>
                <a:pt x="1875777" y="18812"/>
              </a:lnTo>
            </a:path>
          </a:pathLst>
        </a:custGeom>
        <a:noFill/>
        <a:ln w="38100" cap="flat" cmpd="sng" algn="ctr">
          <a:solidFill>
            <a:srgbClr val="C8E0C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5889306" y="3203170"/>
        <a:ext cx="93788" cy="93788"/>
      </dsp:txXfrm>
    </dsp:sp>
    <dsp:sp modelId="{DA231433-50D2-4EBB-B3A9-9946CB15DEB7}">
      <dsp:nvSpPr>
        <dsp:cNvPr id="0" name=""/>
        <dsp:cNvSpPr/>
      </dsp:nvSpPr>
      <dsp:spPr>
        <a:xfrm>
          <a:off x="123058" y="3394172"/>
          <a:ext cx="5411383" cy="1406746"/>
        </a:xfrm>
        <a:prstGeom prst="roundRect">
          <a:avLst>
            <a:gd name="adj" fmla="val 10000"/>
          </a:avLst>
        </a:prstGeom>
        <a:solidFill>
          <a:srgbClr val="E2F0D9"/>
        </a:solidFill>
        <a:ln w="25400" cap="flat" cmpd="sng" algn="ctr">
          <a:solidFill>
            <a:srgbClr val="B4B4B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just" defTabSz="889000" rtl="1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kern="1200" dirty="0">
              <a:solidFill>
                <a:srgbClr val="000000"/>
              </a:solidFill>
            </a:rPr>
            <a:t>عدم</a:t>
          </a:r>
          <a:r>
            <a:rPr lang="fa-IR" sz="2000" kern="1200" baseline="0" dirty="0">
              <a:solidFill>
                <a:srgbClr val="000000"/>
              </a:solidFill>
            </a:rPr>
            <a:t> برخورداری از ایمنی، استحکام و خدمات شهری</a:t>
          </a:r>
          <a:endParaRPr lang="en-US" sz="2000" kern="1200" dirty="0">
            <a:solidFill>
              <a:srgbClr val="000000"/>
            </a:solidFill>
          </a:endParaRPr>
        </a:p>
      </dsp:txBody>
      <dsp:txXfrm>
        <a:off x="164260" y="3435374"/>
        <a:ext cx="5328979" cy="13243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2B36D3-CE5C-4D9B-ABA1-0DD7D8D8CD13}" type="datetimeFigureOut">
              <a:rPr lang="en-US" smtClean="0"/>
              <a:t>6/17/2024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420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IRANSans" panose="020B0506030804020204" pitchFamily="34" charset="-78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IRANSans" panose="020B0506030804020204" pitchFamily="34" charset="-78"/>
              </a:defRPr>
            </a:lvl1pPr>
          </a:lstStyle>
          <a:p>
            <a:fld id="{2C5E898E-CD2C-41FE-AD9B-5B2E4653D11E}" type="datetimeFigureOut">
              <a:rPr lang="en-US" smtClean="0"/>
              <a:pPr/>
              <a:t>6/17/2024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IRANSans" panose="020B0506030804020204" pitchFamily="34" charset="-78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IRANSans" panose="020B0506030804020204" pitchFamily="34" charset="-78"/>
              </a:defRPr>
            </a:lvl1pPr>
          </a:lstStyle>
          <a:p>
            <a:fld id="{B210F03A-EE8D-484D-BAF1-76ADA8678F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013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IRANSans" panose="020B0506030804020204" pitchFamily="34" charset="-78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IRANSans" panose="020B0506030804020204" pitchFamily="34" charset="-78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IRANSans" panose="020B0506030804020204" pitchFamily="34" charset="-78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IRANSans" panose="020B0506030804020204" pitchFamily="34" charset="-78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IRANSans" panose="020B0506030804020204" pitchFamily="34" charset="-78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10F03A-EE8D-484D-BAF1-76ADA8678F1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451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control" Target="../activeX/activeX2.xml"/><Relationship Id="rId1" Type="http://schemas.openxmlformats.org/officeDocument/2006/relationships/control" Target="../activeX/activeX1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.xml"/><Relationship Id="rId13" Type="http://schemas.openxmlformats.org/officeDocument/2006/relationships/control" Target="../activeX/activeX15.xml"/><Relationship Id="rId18" Type="http://schemas.openxmlformats.org/officeDocument/2006/relationships/image" Target="../media/image5.wmf"/><Relationship Id="rId26" Type="http://schemas.openxmlformats.org/officeDocument/2006/relationships/image" Target="../media/image13.wmf"/><Relationship Id="rId3" Type="http://schemas.openxmlformats.org/officeDocument/2006/relationships/control" Target="../activeX/activeX5.xml"/><Relationship Id="rId21" Type="http://schemas.openxmlformats.org/officeDocument/2006/relationships/image" Target="../media/image8.wmf"/><Relationship Id="rId7" Type="http://schemas.openxmlformats.org/officeDocument/2006/relationships/control" Target="../activeX/activeX9.xml"/><Relationship Id="rId12" Type="http://schemas.openxmlformats.org/officeDocument/2006/relationships/control" Target="../activeX/activeX14.xml"/><Relationship Id="rId17" Type="http://schemas.openxmlformats.org/officeDocument/2006/relationships/slideMaster" Target="../slideMasters/slideMaster3.xml"/><Relationship Id="rId25" Type="http://schemas.openxmlformats.org/officeDocument/2006/relationships/image" Target="../media/image12.wmf"/><Relationship Id="rId33" Type="http://schemas.openxmlformats.org/officeDocument/2006/relationships/image" Target="../media/image20.wmf"/><Relationship Id="rId2" Type="http://schemas.openxmlformats.org/officeDocument/2006/relationships/control" Target="../activeX/activeX4.xml"/><Relationship Id="rId16" Type="http://schemas.openxmlformats.org/officeDocument/2006/relationships/control" Target="../activeX/activeX18.xml"/><Relationship Id="rId20" Type="http://schemas.openxmlformats.org/officeDocument/2006/relationships/image" Target="../media/image7.wmf"/><Relationship Id="rId29" Type="http://schemas.openxmlformats.org/officeDocument/2006/relationships/image" Target="../media/image16.wmf"/><Relationship Id="rId1" Type="http://schemas.openxmlformats.org/officeDocument/2006/relationships/control" Target="../activeX/activeX3.xml"/><Relationship Id="rId6" Type="http://schemas.openxmlformats.org/officeDocument/2006/relationships/control" Target="../activeX/activeX8.xml"/><Relationship Id="rId11" Type="http://schemas.openxmlformats.org/officeDocument/2006/relationships/control" Target="../activeX/activeX13.xml"/><Relationship Id="rId24" Type="http://schemas.openxmlformats.org/officeDocument/2006/relationships/image" Target="../media/image11.wmf"/><Relationship Id="rId32" Type="http://schemas.openxmlformats.org/officeDocument/2006/relationships/image" Target="../media/image19.wmf"/><Relationship Id="rId5" Type="http://schemas.openxmlformats.org/officeDocument/2006/relationships/control" Target="../activeX/activeX7.xml"/><Relationship Id="rId15" Type="http://schemas.openxmlformats.org/officeDocument/2006/relationships/control" Target="../activeX/activeX17.xml"/><Relationship Id="rId23" Type="http://schemas.openxmlformats.org/officeDocument/2006/relationships/image" Target="../media/image10.wmf"/><Relationship Id="rId28" Type="http://schemas.openxmlformats.org/officeDocument/2006/relationships/image" Target="../media/image15.wmf"/><Relationship Id="rId10" Type="http://schemas.openxmlformats.org/officeDocument/2006/relationships/control" Target="../activeX/activeX12.xml"/><Relationship Id="rId19" Type="http://schemas.openxmlformats.org/officeDocument/2006/relationships/image" Target="../media/image6.wmf"/><Relationship Id="rId31" Type="http://schemas.openxmlformats.org/officeDocument/2006/relationships/image" Target="../media/image18.wmf"/><Relationship Id="rId4" Type="http://schemas.openxmlformats.org/officeDocument/2006/relationships/control" Target="../activeX/activeX6.xml"/><Relationship Id="rId9" Type="http://schemas.openxmlformats.org/officeDocument/2006/relationships/control" Target="../activeX/activeX11.xml"/><Relationship Id="rId14" Type="http://schemas.openxmlformats.org/officeDocument/2006/relationships/control" Target="../activeX/activeX16.xml"/><Relationship Id="rId22" Type="http://schemas.openxmlformats.org/officeDocument/2006/relationships/image" Target="../media/image9.wmf"/><Relationship Id="rId27" Type="http://schemas.openxmlformats.org/officeDocument/2006/relationships/image" Target="../media/image14.wmf"/><Relationship Id="rId30" Type="http://schemas.openxmlformats.org/officeDocument/2006/relationships/image" Target="../media/image17.wmf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9" Type="http://schemas.openxmlformats.org/officeDocument/2006/relationships/image" Target="../media/image28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26" Type="http://schemas.openxmlformats.org/officeDocument/2006/relationships/image" Target="../media/image33.png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5" Type="http://schemas.openxmlformats.org/officeDocument/2006/relationships/image" Target="../media/image32.png"/><Relationship Id="rId33" Type="http://schemas.openxmlformats.org/officeDocument/2006/relationships/image" Target="../media/image40.png"/><Relationship Id="rId2" Type="http://schemas.openxmlformats.org/officeDocument/2006/relationships/image" Target="../media/image29.png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29" Type="http://schemas.openxmlformats.org/officeDocument/2006/relationships/image" Target="../media/image36.png"/><Relationship Id="rId1" Type="http://schemas.openxmlformats.org/officeDocument/2006/relationships/slideMaster" Target="../slideMasters/slideMaster3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image" Target="../media/image31.png"/><Relationship Id="rId32" Type="http://schemas.openxmlformats.org/officeDocument/2006/relationships/image" Target="../media/image39.svg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openxmlformats.org/officeDocument/2006/relationships/image" Target="../media/image30.png"/><Relationship Id="rId28" Type="http://schemas.openxmlformats.org/officeDocument/2006/relationships/image" Target="../media/image35.png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31" Type="http://schemas.openxmlformats.org/officeDocument/2006/relationships/image" Target="../media/image38.png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Relationship Id="rId27" Type="http://schemas.openxmlformats.org/officeDocument/2006/relationships/image" Target="../media/image34.png"/><Relationship Id="rId30" Type="http://schemas.openxmlformats.org/officeDocument/2006/relationships/image" Target="../media/image37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rs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898989"/>
                </a:solidFill>
                <a:latin typeface="IRANSansFaNum" panose="020B0506030804020204" pitchFamily="34" charset="-78"/>
                <a:cs typeface="IRANSansFaNum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D:\Picture\Logo File\FaraDars\FaraDars-Logo-240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80" y="269217"/>
            <a:ext cx="1879389" cy="197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593890" y="3488323"/>
            <a:ext cx="1100108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fa-IR" sz="2000" b="1" dirty="0">
                <a:latin typeface="IRANSans" panose="020B0506030804020204" pitchFamily="34" charset="-78"/>
                <a:cs typeface="IRANSans" panose="020B0506030804020204" pitchFamily="34" charset="-78"/>
              </a:rPr>
              <a:t>مدرس:</a:t>
            </a:r>
            <a:endParaRPr lang="en-US" sz="2000" b="1" dirty="0">
              <a:latin typeface="IRANSans" panose="020B0506030804020204" pitchFamily="34" charset="-78"/>
              <a:cs typeface="IRANSans" panose="020B0506030804020204" pitchFamily="34" charset="-78"/>
            </a:endParaRP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6" hasCustomPrompt="1"/>
          </p:nvPr>
        </p:nvSpPr>
        <p:spPr>
          <a:xfrm>
            <a:off x="585657" y="3961900"/>
            <a:ext cx="11009313" cy="47576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rtl="1">
              <a:lnSpc>
                <a:spcPct val="100000"/>
              </a:lnSpc>
              <a:buNone/>
              <a:defRPr sz="2400" b="1">
                <a:latin typeface="IRANSans" panose="020B0506030804020204" pitchFamily="34" charset="-78"/>
                <a:cs typeface="IRANSans" panose="020B0506030804020204" pitchFamily="34" charset="-78"/>
              </a:defRPr>
            </a:lvl1pPr>
          </a:lstStyle>
          <a:p>
            <a:r>
              <a:rPr lang="fa-IR" dirty="0"/>
              <a:t>نام و نام‌خانوادگی</a:t>
            </a:r>
            <a:endParaRPr lang="en-US" dirty="0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7" hasCustomPrompt="1"/>
          </p:nvPr>
        </p:nvSpPr>
        <p:spPr>
          <a:xfrm>
            <a:off x="601663" y="4455756"/>
            <a:ext cx="10993437" cy="56152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rtl="1">
              <a:lnSpc>
                <a:spcPct val="100000"/>
              </a:lnSpc>
              <a:buNone/>
              <a:defRPr sz="2000" b="1">
                <a:latin typeface="IRANSans" panose="020B0506030804020204" pitchFamily="34" charset="-78"/>
                <a:cs typeface="IRANSans" panose="020B0506030804020204" pitchFamily="34" charset="-78"/>
              </a:defRPr>
            </a:lvl1pPr>
            <a:lvl2pPr algn="ctr" rtl="1">
              <a:defRPr/>
            </a:lvl2pPr>
            <a:lvl3pPr algn="ctr" rtl="1">
              <a:defRPr/>
            </a:lvl3pPr>
            <a:lvl4pPr algn="ctr" rtl="1">
              <a:defRPr/>
            </a:lvl4pPr>
            <a:lvl5pPr algn="ctr" rtl="1">
              <a:defRPr/>
            </a:lvl5pPr>
          </a:lstStyle>
          <a:p>
            <a:pPr lvl="0"/>
            <a:r>
              <a:rPr lang="fa-IR" dirty="0"/>
              <a:t>معرفی مدرس </a:t>
            </a:r>
            <a:r>
              <a:rPr lang="en-US" dirty="0"/>
              <a:t>)</a:t>
            </a:r>
            <a:r>
              <a:rPr lang="fa-IR" dirty="0"/>
              <a:t>مثلا مدرک و رشته تحصیلی یا معرفی تخصصی، شغلی، سازمانی</a:t>
            </a:r>
            <a:r>
              <a:rPr lang="en-US" dirty="0"/>
              <a:t>(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2104009" y="1389888"/>
            <a:ext cx="8007658" cy="749998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defRPr sz="3200">
                <a:latin typeface="IRANSans" panose="020B0506030804020204" pitchFamily="34" charset="-78"/>
                <a:cs typeface="IRANSans" panose="020B0506030804020204" pitchFamily="34" charset="-78"/>
              </a:defRPr>
            </a:lvl1pPr>
          </a:lstStyle>
          <a:p>
            <a:r>
              <a:rPr lang="fa-IR" dirty="0"/>
              <a:t>عنوان آموزش</a:t>
            </a:r>
            <a:endParaRPr lang="en-US" dirty="0"/>
          </a:p>
        </p:txBody>
      </p:sp>
      <p:sp>
        <p:nvSpPr>
          <p:cNvPr id="9" name="Text Placeholder 39"/>
          <p:cNvSpPr>
            <a:spLocks noGrp="1"/>
          </p:cNvSpPr>
          <p:nvPr>
            <p:ph type="body" sz="quarter" idx="18" hasCustomPrompt="1"/>
          </p:nvPr>
        </p:nvSpPr>
        <p:spPr>
          <a:xfrm>
            <a:off x="601663" y="2166410"/>
            <a:ext cx="10993437" cy="74999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rtl="1">
              <a:lnSpc>
                <a:spcPct val="100000"/>
              </a:lnSpc>
              <a:buNone/>
              <a:defRPr sz="2800" b="1">
                <a:latin typeface="IRANSans" panose="020B0506030804020204" pitchFamily="34" charset="-78"/>
                <a:cs typeface="IRANSans" panose="020B0506030804020204" pitchFamily="34" charset="-78"/>
              </a:defRPr>
            </a:lvl1pPr>
            <a:lvl2pPr algn="ctr" rtl="1">
              <a:defRPr/>
            </a:lvl2pPr>
            <a:lvl3pPr algn="ctr" rtl="1">
              <a:defRPr/>
            </a:lvl3pPr>
            <a:lvl4pPr algn="ctr" rtl="1">
              <a:defRPr/>
            </a:lvl4pPr>
            <a:lvl5pPr algn="ctr" rtl="1">
              <a:defRPr/>
            </a:lvl5pPr>
          </a:lstStyle>
          <a:p>
            <a:pPr lvl="0"/>
            <a:r>
              <a:rPr lang="fa-IR" dirty="0"/>
              <a:t>عنوان فصل</a:t>
            </a:r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1" y="5505054"/>
            <a:ext cx="10993438" cy="571006"/>
          </a:xfrm>
          <a:prstGeom prst="rect">
            <a:avLst/>
          </a:prstGeom>
        </p:spPr>
        <p:txBody>
          <a:bodyPr anchor="ctr"/>
          <a:lstStyle>
            <a:lvl1pPr marL="0" indent="0" algn="ctr" rtl="0">
              <a:lnSpc>
                <a:spcPct val="100000"/>
              </a:lnSpc>
              <a:buNone/>
              <a:defRPr lang="en-US" sz="2400" b="1" u="sng" kern="1200" dirty="0">
                <a:solidFill>
                  <a:srgbClr val="0563C1"/>
                </a:solidFill>
                <a:latin typeface="IRANSans" panose="02040503050201020203" pitchFamily="18" charset="-78"/>
                <a:ea typeface="+mn-ea"/>
                <a:cs typeface="IRANSans" panose="02040503050201020203" pitchFamily="18" charset="-78"/>
              </a:defRPr>
            </a:lvl1pPr>
          </a:lstStyle>
          <a:p>
            <a:pPr lvl="0"/>
            <a:r>
              <a:rPr lang="en-US" dirty="0"/>
              <a:t>link</a:t>
            </a:r>
          </a:p>
        </p:txBody>
      </p:sp>
    </p:spTree>
    <p:extLst>
      <p:ext uri="{BB962C8B-B14F-4D97-AF65-F5344CB8AC3E}">
        <p14:creationId xmlns:p14="http://schemas.microsoft.com/office/powerpoint/2010/main" val="831028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iz-tes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2558" y="593889"/>
            <a:ext cx="10982411" cy="604596"/>
          </a:xfrm>
          <a:prstGeom prst="rect">
            <a:avLst/>
          </a:prstGeom>
        </p:spPr>
        <p:txBody>
          <a:bodyPr tIns="91440" bIns="91440">
            <a:noAutofit/>
          </a:bodyPr>
          <a:lstStyle>
            <a:lvl1pPr>
              <a:defRPr sz="2600">
                <a:solidFill>
                  <a:schemeClr val="bg1"/>
                </a:solidFill>
                <a:latin typeface="IRANSans" panose="020B0506030804020204" pitchFamily="34" charset="-78"/>
                <a:cs typeface="IRANSans" panose="020B0506030804020204" pitchFamily="34" charset="-78"/>
              </a:defRPr>
            </a:lvl1pPr>
          </a:lstStyle>
          <a:p>
            <a:r>
              <a:rPr lang="fa-IR" dirty="0"/>
              <a:t>برای ویرایش عنوان اسلاید، کلیک نمایید </a:t>
            </a:r>
            <a:r>
              <a:rPr lang="en-US" dirty="0"/>
              <a:t>)</a:t>
            </a:r>
            <a:r>
              <a:rPr lang="fa-IR" dirty="0"/>
              <a:t>الزامی</a:t>
            </a:r>
            <a:r>
              <a:rPr lang="en-US" dirty="0"/>
              <a:t>(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12557" y="1432875"/>
            <a:ext cx="10982411" cy="1472695"/>
          </a:xfrm>
          <a:prstGeom prst="rect">
            <a:avLst/>
          </a:prstGeom>
        </p:spPr>
        <p:txBody>
          <a:bodyPr/>
          <a:lstStyle>
            <a:lvl1pPr marL="0" indent="339725" algn="just" rtl="1">
              <a:lnSpc>
                <a:spcPct val="150000"/>
              </a:lnSpc>
              <a:buNone/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1pPr>
            <a:lvl2pPr algn="just" rtl="1">
              <a:lnSpc>
                <a:spcPct val="150000"/>
              </a:lnSpc>
              <a:defRPr sz="2200">
                <a:latin typeface="IRANSans" panose="020B0506030804020204" pitchFamily="34" charset="-78"/>
                <a:cs typeface="IRANSans" panose="020B0506030804020204" pitchFamily="34" charset="-78"/>
              </a:defRPr>
            </a:lvl2pPr>
            <a:lvl3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3pPr>
            <a:lvl4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4pPr>
            <a:lvl5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lang="fa-IR" dirty="0"/>
              <a:t>ویرایش متن </a:t>
            </a:r>
            <a:r>
              <a:rPr lang="en-US" dirty="0"/>
              <a:t>(Edit Text)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 sz="1400" kern="1200" smtClean="0">
                <a:solidFill>
                  <a:srgbClr val="898989"/>
                </a:solidFill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46000A-C98F-4049-AAD0-B871DDAA280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55368" y="3129881"/>
            <a:ext cx="1471858" cy="563562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fa-IR" dirty="0"/>
              <a:t>ویرایش متن</a:t>
            </a:r>
            <a:endParaRPr lang="en-US" dirty="0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124C5339-852E-4C09-AC8A-027F4DC9DCE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00948" y="3129881"/>
            <a:ext cx="1471859" cy="563562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fa-IR" dirty="0"/>
              <a:t>ویرایش متن</a:t>
            </a:r>
            <a:endParaRPr lang="en-US" dirty="0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8C1C8241-C68A-4BFB-A79E-E12F664A40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51885" y="3124683"/>
            <a:ext cx="1471859" cy="563562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fa-IR" dirty="0"/>
              <a:t>ویرایش متن</a:t>
            </a:r>
            <a:endParaRPr lang="en-US" dirty="0"/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358EA78-C8ED-4971-9CFD-4E61E33C880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97032" y="3124683"/>
            <a:ext cx="1471859" cy="563562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fa-IR" dirty="0"/>
              <a:t>ویرایش متن</a:t>
            </a:r>
            <a:endParaRPr lang="en-US" dirty="0"/>
          </a:p>
        </p:txBody>
      </p:sp>
      <p:pic>
        <p:nvPicPr>
          <p:cNvPr id="15" name="Content Placeholder 15">
            <a:extLst>
              <a:ext uri="{FF2B5EF4-FFF2-40B4-BE49-F238E27FC236}">
                <a16:creationId xmlns:a16="http://schemas.microsoft.com/office/drawing/2014/main" id="{54BDD87E-502B-402C-9F2B-37B46569C2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8074" y="1525205"/>
            <a:ext cx="376894" cy="388182"/>
          </a:xfrm>
          <a:prstGeom prst="rect">
            <a:avLst/>
          </a:prstGeom>
        </p:spPr>
      </p:pic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E853DEDD-8FC4-4DA7-B9F7-303EE30B1BF9}"/>
              </a:ext>
            </a:extLst>
          </p:cNvPr>
          <p:cNvSpPr/>
          <p:nvPr userDrawn="1"/>
        </p:nvSpPr>
        <p:spPr>
          <a:xfrm>
            <a:off x="11001079" y="3207570"/>
            <a:ext cx="593889" cy="388183"/>
          </a:xfrm>
          <a:prstGeom prst="roundRect">
            <a:avLst/>
          </a:prstGeom>
          <a:solidFill>
            <a:schemeClr val="bg2"/>
          </a:solidFill>
          <a:ln w="19050">
            <a:solidFill>
              <a:srgbClr val="227A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/>
              <a:t>الف</a:t>
            </a:r>
            <a:endParaRPr lang="en-US" sz="2000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65DFFEC6-5ED8-4569-8119-050808D37484}"/>
              </a:ext>
            </a:extLst>
          </p:cNvPr>
          <p:cNvSpPr/>
          <p:nvPr userDrawn="1"/>
        </p:nvSpPr>
        <p:spPr>
          <a:xfrm>
            <a:off x="8046660" y="3207570"/>
            <a:ext cx="593889" cy="388183"/>
          </a:xfrm>
          <a:prstGeom prst="roundRect">
            <a:avLst/>
          </a:prstGeom>
          <a:solidFill>
            <a:schemeClr val="bg2"/>
          </a:solidFill>
          <a:ln w="19050">
            <a:solidFill>
              <a:srgbClr val="227A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/>
              <a:t>ب</a:t>
            </a:r>
            <a:endParaRPr lang="en-US" sz="2000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4B1F7049-EEB9-436B-9A80-16ABE709AE19}"/>
              </a:ext>
            </a:extLst>
          </p:cNvPr>
          <p:cNvSpPr/>
          <p:nvPr userDrawn="1"/>
        </p:nvSpPr>
        <p:spPr>
          <a:xfrm>
            <a:off x="5092241" y="3207570"/>
            <a:ext cx="593889" cy="388183"/>
          </a:xfrm>
          <a:prstGeom prst="roundRect">
            <a:avLst/>
          </a:prstGeom>
          <a:solidFill>
            <a:schemeClr val="bg2"/>
          </a:solidFill>
          <a:ln w="19050">
            <a:solidFill>
              <a:srgbClr val="227A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/>
              <a:t>ج</a:t>
            </a:r>
            <a:endParaRPr lang="en-US" sz="2000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522F7F99-A786-4964-B6E2-D9328DC7CE33}"/>
              </a:ext>
            </a:extLst>
          </p:cNvPr>
          <p:cNvSpPr/>
          <p:nvPr userDrawn="1"/>
        </p:nvSpPr>
        <p:spPr>
          <a:xfrm>
            <a:off x="2137822" y="3207570"/>
            <a:ext cx="593889" cy="388183"/>
          </a:xfrm>
          <a:prstGeom prst="roundRect">
            <a:avLst/>
          </a:prstGeom>
          <a:solidFill>
            <a:schemeClr val="bg2"/>
          </a:solidFill>
          <a:ln w="19050">
            <a:solidFill>
              <a:srgbClr val="227A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/>
              <a:t>د</a:t>
            </a:r>
            <a:endParaRPr lang="en-US" sz="2000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571BEB18-77EC-40A7-9F3C-94425513774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2775" y="3800475"/>
            <a:ext cx="10982325" cy="2463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  <a:lvl5pPr marL="1828800" indent="0">
              <a:buNone/>
              <a:defRPr/>
            </a:lvl5pPr>
          </a:lstStyle>
          <a:p>
            <a:pPr lvl="0"/>
            <a:r>
              <a:rPr lang="fa-IR" dirty="0"/>
              <a:t>ویرایش متن </a:t>
            </a:r>
            <a:r>
              <a:rPr lang="en-US" dirty="0"/>
              <a:t>(Edit Text)</a:t>
            </a:r>
          </a:p>
        </p:txBody>
      </p:sp>
    </p:spTree>
    <p:extLst>
      <p:ext uri="{BB962C8B-B14F-4D97-AF65-F5344CB8AC3E}">
        <p14:creationId xmlns:p14="http://schemas.microsoft.com/office/powerpoint/2010/main" val="665377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iz-tes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2558" y="593889"/>
            <a:ext cx="10982411" cy="604596"/>
          </a:xfrm>
          <a:prstGeom prst="rect">
            <a:avLst/>
          </a:prstGeom>
        </p:spPr>
        <p:txBody>
          <a:bodyPr tIns="91440" bIns="91440">
            <a:noAutofit/>
          </a:bodyPr>
          <a:lstStyle>
            <a:lvl1pPr>
              <a:defRPr sz="2600">
                <a:solidFill>
                  <a:schemeClr val="bg1"/>
                </a:solidFill>
                <a:latin typeface="IRANSans" panose="020B0506030804020204" pitchFamily="34" charset="-78"/>
                <a:cs typeface="IRANSans" panose="020B0506030804020204" pitchFamily="34" charset="-78"/>
              </a:defRPr>
            </a:lvl1pPr>
          </a:lstStyle>
          <a:p>
            <a:r>
              <a:rPr lang="fa-IR" dirty="0"/>
              <a:t>برای ویرایش عنوان اسلاید، کلیک نمایید </a:t>
            </a:r>
            <a:r>
              <a:rPr lang="en-US" dirty="0"/>
              <a:t>)</a:t>
            </a:r>
            <a:r>
              <a:rPr lang="fa-IR" dirty="0"/>
              <a:t>الزامی</a:t>
            </a:r>
            <a:r>
              <a:rPr lang="en-US" dirty="0"/>
              <a:t>(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12557" y="1432875"/>
            <a:ext cx="10982411" cy="1472695"/>
          </a:xfrm>
          <a:prstGeom prst="rect">
            <a:avLst/>
          </a:prstGeom>
        </p:spPr>
        <p:txBody>
          <a:bodyPr/>
          <a:lstStyle>
            <a:lvl1pPr marL="0" indent="339725" algn="just" rtl="1">
              <a:lnSpc>
                <a:spcPct val="150000"/>
              </a:lnSpc>
              <a:buNone/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1pPr>
            <a:lvl2pPr algn="just" rtl="1">
              <a:lnSpc>
                <a:spcPct val="150000"/>
              </a:lnSpc>
              <a:defRPr sz="2200">
                <a:latin typeface="IRANSans" panose="020B0506030804020204" pitchFamily="34" charset="-78"/>
                <a:cs typeface="IRANSans" panose="020B0506030804020204" pitchFamily="34" charset="-78"/>
              </a:defRPr>
            </a:lvl2pPr>
            <a:lvl3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3pPr>
            <a:lvl4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4pPr>
            <a:lvl5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lang="fa-IR" dirty="0"/>
              <a:t>ویرایش متن </a:t>
            </a:r>
            <a:r>
              <a:rPr lang="en-US" dirty="0"/>
              <a:t>(Edit Text)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 sz="1400" kern="1200" smtClean="0">
                <a:solidFill>
                  <a:srgbClr val="898989"/>
                </a:solidFill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E78F2AD1-F5C4-4F4A-AC65-A6F66CEABF56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992802" y="3098389"/>
            <a:ext cx="2602166" cy="262396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a-IR" dirty="0"/>
              <a:t>تصویر</a:t>
            </a:r>
            <a:endParaRPr lang="en-US" dirty="0"/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1A66C070-CF4B-4A0D-A933-30DD94CAD0D3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194212" y="3098389"/>
            <a:ext cx="2602166" cy="262396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a-IR" dirty="0"/>
              <a:t>تصویر</a:t>
            </a:r>
            <a:endParaRPr lang="en-US" dirty="0"/>
          </a:p>
        </p:txBody>
      </p:sp>
      <p:sp>
        <p:nvSpPr>
          <p:cNvPr id="17" name="Picture Placeholder 14">
            <a:extLst>
              <a:ext uri="{FF2B5EF4-FFF2-40B4-BE49-F238E27FC236}">
                <a16:creationId xmlns:a16="http://schemas.microsoft.com/office/drawing/2014/main" id="{C022A925-A7A9-45ED-97E0-7FC698D5B387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3395622" y="3098389"/>
            <a:ext cx="2602166" cy="262396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a-IR" dirty="0"/>
              <a:t>تصویر</a:t>
            </a:r>
            <a:endParaRPr lang="en-US" dirty="0"/>
          </a:p>
        </p:txBody>
      </p:sp>
      <p:sp>
        <p:nvSpPr>
          <p:cNvPr id="18" name="Picture Placeholder 14">
            <a:extLst>
              <a:ext uri="{FF2B5EF4-FFF2-40B4-BE49-F238E27FC236}">
                <a16:creationId xmlns:a16="http://schemas.microsoft.com/office/drawing/2014/main" id="{B0003EE0-026B-49CF-AE6E-BBC3F7786796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597032" y="3098389"/>
            <a:ext cx="2602166" cy="262396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a-IR" dirty="0"/>
              <a:t>تصویر</a:t>
            </a:r>
            <a:endParaRPr lang="en-US" dirty="0"/>
          </a:p>
        </p:txBody>
      </p:sp>
      <p:pic>
        <p:nvPicPr>
          <p:cNvPr id="19" name="Content Placeholder 15">
            <a:extLst>
              <a:ext uri="{FF2B5EF4-FFF2-40B4-BE49-F238E27FC236}">
                <a16:creationId xmlns:a16="http://schemas.microsoft.com/office/drawing/2014/main" id="{E0C2FCFE-B63B-4546-A8A0-2B9D4AFAD17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8074" y="1525205"/>
            <a:ext cx="376894" cy="388182"/>
          </a:xfrm>
          <a:prstGeom prst="rect">
            <a:avLst/>
          </a:prstGeom>
        </p:spPr>
      </p:pic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442968CD-CDA4-49E9-9AF1-0933B74748CD}"/>
              </a:ext>
            </a:extLst>
          </p:cNvPr>
          <p:cNvSpPr/>
          <p:nvPr userDrawn="1"/>
        </p:nvSpPr>
        <p:spPr>
          <a:xfrm>
            <a:off x="10008007" y="5803599"/>
            <a:ext cx="593889" cy="388183"/>
          </a:xfrm>
          <a:prstGeom prst="roundRect">
            <a:avLst/>
          </a:prstGeom>
          <a:solidFill>
            <a:schemeClr val="bg2"/>
          </a:solidFill>
          <a:ln w="19050">
            <a:solidFill>
              <a:srgbClr val="227A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/>
              <a:t>الف</a:t>
            </a:r>
            <a:endParaRPr lang="en-US" sz="2000" dirty="0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6196E066-09F3-47B7-9F0D-A1882726AEFE}"/>
              </a:ext>
            </a:extLst>
          </p:cNvPr>
          <p:cNvSpPr/>
          <p:nvPr userDrawn="1"/>
        </p:nvSpPr>
        <p:spPr>
          <a:xfrm>
            <a:off x="7201591" y="5803599"/>
            <a:ext cx="593889" cy="388183"/>
          </a:xfrm>
          <a:prstGeom prst="roundRect">
            <a:avLst/>
          </a:prstGeom>
          <a:solidFill>
            <a:schemeClr val="bg2"/>
          </a:solidFill>
          <a:ln w="19050">
            <a:solidFill>
              <a:srgbClr val="227A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/>
              <a:t>ب</a:t>
            </a:r>
            <a:endParaRPr lang="en-US" sz="2000" dirty="0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65EA2B7-A1CA-422D-9D93-F4CE60C9A665}"/>
              </a:ext>
            </a:extLst>
          </p:cNvPr>
          <p:cNvSpPr/>
          <p:nvPr userDrawn="1"/>
        </p:nvSpPr>
        <p:spPr>
          <a:xfrm>
            <a:off x="4395175" y="5803599"/>
            <a:ext cx="593889" cy="388183"/>
          </a:xfrm>
          <a:prstGeom prst="roundRect">
            <a:avLst/>
          </a:prstGeom>
          <a:solidFill>
            <a:schemeClr val="bg2"/>
          </a:solidFill>
          <a:ln w="19050">
            <a:solidFill>
              <a:srgbClr val="227A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/>
              <a:t>ج</a:t>
            </a:r>
            <a:endParaRPr lang="en-US" sz="2000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527BC605-E603-4FB0-BCC9-1C88D944749B}"/>
              </a:ext>
            </a:extLst>
          </p:cNvPr>
          <p:cNvSpPr/>
          <p:nvPr userDrawn="1"/>
        </p:nvSpPr>
        <p:spPr>
          <a:xfrm>
            <a:off x="1601170" y="5803599"/>
            <a:ext cx="593889" cy="388183"/>
          </a:xfrm>
          <a:prstGeom prst="roundRect">
            <a:avLst/>
          </a:prstGeom>
          <a:solidFill>
            <a:schemeClr val="bg2"/>
          </a:solidFill>
          <a:ln w="19050">
            <a:solidFill>
              <a:srgbClr val="227A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/>
              <a:t>د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56016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iz-test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2558" y="593889"/>
            <a:ext cx="10982411" cy="604596"/>
          </a:xfrm>
          <a:prstGeom prst="rect">
            <a:avLst/>
          </a:prstGeom>
        </p:spPr>
        <p:txBody>
          <a:bodyPr tIns="91440" bIns="91440">
            <a:noAutofit/>
          </a:bodyPr>
          <a:lstStyle>
            <a:lvl1pPr>
              <a:defRPr sz="2600">
                <a:solidFill>
                  <a:schemeClr val="bg1"/>
                </a:solidFill>
                <a:latin typeface="IRANSans" panose="020B0506030804020204" pitchFamily="34" charset="-78"/>
                <a:cs typeface="IRANSans" panose="020B0506030804020204" pitchFamily="34" charset="-78"/>
              </a:defRPr>
            </a:lvl1pPr>
          </a:lstStyle>
          <a:p>
            <a:r>
              <a:rPr lang="fa-IR" dirty="0"/>
              <a:t>برای ویرایش عنوان اسلاید، کلیک نمایید </a:t>
            </a:r>
            <a:r>
              <a:rPr lang="en-US" dirty="0"/>
              <a:t>)</a:t>
            </a:r>
            <a:r>
              <a:rPr lang="fa-IR" dirty="0"/>
              <a:t>الزامی</a:t>
            </a:r>
            <a:r>
              <a:rPr lang="en-US" dirty="0"/>
              <a:t>(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12557" y="1432875"/>
            <a:ext cx="10982411" cy="1472695"/>
          </a:xfrm>
          <a:prstGeom prst="rect">
            <a:avLst/>
          </a:prstGeom>
        </p:spPr>
        <p:txBody>
          <a:bodyPr/>
          <a:lstStyle>
            <a:lvl1pPr marL="0" indent="339725" algn="just" rtl="1">
              <a:lnSpc>
                <a:spcPct val="150000"/>
              </a:lnSpc>
              <a:buNone/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1pPr>
            <a:lvl2pPr algn="just" rtl="1">
              <a:lnSpc>
                <a:spcPct val="150000"/>
              </a:lnSpc>
              <a:defRPr sz="2200">
                <a:latin typeface="IRANSans" panose="020B0506030804020204" pitchFamily="34" charset="-78"/>
                <a:cs typeface="IRANSans" panose="020B0506030804020204" pitchFamily="34" charset="-78"/>
              </a:defRPr>
            </a:lvl2pPr>
            <a:lvl3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3pPr>
            <a:lvl4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4pPr>
            <a:lvl5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lang="fa-IR" dirty="0"/>
              <a:t>ویرایش متن </a:t>
            </a:r>
            <a:r>
              <a:rPr lang="en-US" dirty="0"/>
              <a:t>(Edit Text)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 sz="1400" kern="1200" smtClean="0">
                <a:solidFill>
                  <a:srgbClr val="898989"/>
                </a:solidFill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9" name="Content Placeholder 15">
            <a:extLst>
              <a:ext uri="{FF2B5EF4-FFF2-40B4-BE49-F238E27FC236}">
                <a16:creationId xmlns:a16="http://schemas.microsoft.com/office/drawing/2014/main" id="{E0C2FCFE-B63B-4546-A8A0-2B9D4AFAD17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8074" y="1525205"/>
            <a:ext cx="376894" cy="388182"/>
          </a:xfrm>
          <a:prstGeom prst="rect">
            <a:avLst/>
          </a:prstGeom>
        </p:spPr>
      </p:pic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E7C082B5-7456-49FC-AE67-ADFD1628521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25737" y="3582958"/>
            <a:ext cx="4701489" cy="563562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fa-IR" dirty="0"/>
              <a:t>ویرایش متن</a:t>
            </a:r>
            <a:endParaRPr lang="en-US" dirty="0"/>
          </a:p>
        </p:txBody>
      </p:sp>
      <p:sp>
        <p:nvSpPr>
          <p:cNvPr id="42" name="Text Placeholder 4">
            <a:extLst>
              <a:ext uri="{FF2B5EF4-FFF2-40B4-BE49-F238E27FC236}">
                <a16:creationId xmlns:a16="http://schemas.microsoft.com/office/drawing/2014/main" id="{9EED47E9-18AF-4ECE-AA68-F7B59197BC5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25736" y="5061014"/>
            <a:ext cx="4701491" cy="563562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fa-IR" dirty="0"/>
              <a:t>ویرایش متن</a:t>
            </a:r>
            <a:endParaRPr lang="en-US" dirty="0"/>
          </a:p>
        </p:txBody>
      </p:sp>
      <p:sp>
        <p:nvSpPr>
          <p:cNvPr id="43" name="Text Placeholder 4">
            <a:extLst>
              <a:ext uri="{FF2B5EF4-FFF2-40B4-BE49-F238E27FC236}">
                <a16:creationId xmlns:a16="http://schemas.microsoft.com/office/drawing/2014/main" id="{6A7D874D-AF0A-4DFD-8A53-95745100A31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7032" y="3582958"/>
            <a:ext cx="4701491" cy="563562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fa-IR" dirty="0"/>
              <a:t>ویرایش متن</a:t>
            </a:r>
            <a:endParaRPr lang="en-US" dirty="0"/>
          </a:p>
        </p:txBody>
      </p:sp>
      <p:sp>
        <p:nvSpPr>
          <p:cNvPr id="44" name="Text Placeholder 4">
            <a:extLst>
              <a:ext uri="{FF2B5EF4-FFF2-40B4-BE49-F238E27FC236}">
                <a16:creationId xmlns:a16="http://schemas.microsoft.com/office/drawing/2014/main" id="{B9F3D402-3474-4767-BAC6-F2A4FB5EC76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97032" y="5055816"/>
            <a:ext cx="4701491" cy="563562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fa-IR" dirty="0"/>
              <a:t>ویرایش متن</a:t>
            </a:r>
            <a:endParaRPr lang="en-US" dirty="0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C568E28E-1A3E-44AF-977B-5F86C5CD0D76}"/>
              </a:ext>
            </a:extLst>
          </p:cNvPr>
          <p:cNvSpPr/>
          <p:nvPr userDrawn="1"/>
        </p:nvSpPr>
        <p:spPr>
          <a:xfrm>
            <a:off x="11001079" y="3660647"/>
            <a:ext cx="593889" cy="388183"/>
          </a:xfrm>
          <a:prstGeom prst="roundRect">
            <a:avLst/>
          </a:prstGeom>
          <a:solidFill>
            <a:schemeClr val="bg2"/>
          </a:solidFill>
          <a:ln w="19050">
            <a:solidFill>
              <a:srgbClr val="227A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/>
              <a:t>الف</a:t>
            </a:r>
            <a:endParaRPr lang="en-US" sz="2000" dirty="0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F055EAF7-98E1-4FD1-9171-19AE112CD108}"/>
              </a:ext>
            </a:extLst>
          </p:cNvPr>
          <p:cNvSpPr/>
          <p:nvPr userDrawn="1"/>
        </p:nvSpPr>
        <p:spPr>
          <a:xfrm>
            <a:off x="10987857" y="5138703"/>
            <a:ext cx="593889" cy="388183"/>
          </a:xfrm>
          <a:prstGeom prst="roundRect">
            <a:avLst/>
          </a:prstGeom>
          <a:solidFill>
            <a:schemeClr val="bg2"/>
          </a:solidFill>
          <a:ln w="19050">
            <a:solidFill>
              <a:srgbClr val="227A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/>
              <a:t>ب</a:t>
            </a:r>
            <a:endParaRPr lang="en-US" sz="2000" dirty="0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4B8A5D96-906A-485B-A17B-2286C473F4C1}"/>
              </a:ext>
            </a:extLst>
          </p:cNvPr>
          <p:cNvSpPr/>
          <p:nvPr userDrawn="1"/>
        </p:nvSpPr>
        <p:spPr>
          <a:xfrm>
            <a:off x="5367453" y="3665845"/>
            <a:ext cx="593889" cy="388183"/>
          </a:xfrm>
          <a:prstGeom prst="roundRect">
            <a:avLst/>
          </a:prstGeom>
          <a:solidFill>
            <a:schemeClr val="bg2"/>
          </a:solidFill>
          <a:ln w="19050">
            <a:solidFill>
              <a:srgbClr val="227A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/>
              <a:t>ج</a:t>
            </a:r>
            <a:endParaRPr lang="en-US" sz="2000" dirty="0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81A43B79-511C-4F78-802A-9DB93FA0C2F9}"/>
              </a:ext>
            </a:extLst>
          </p:cNvPr>
          <p:cNvSpPr/>
          <p:nvPr userDrawn="1"/>
        </p:nvSpPr>
        <p:spPr>
          <a:xfrm>
            <a:off x="5367453" y="5138703"/>
            <a:ext cx="593889" cy="388183"/>
          </a:xfrm>
          <a:prstGeom prst="roundRect">
            <a:avLst/>
          </a:prstGeom>
          <a:solidFill>
            <a:schemeClr val="bg2"/>
          </a:solidFill>
          <a:ln w="19050">
            <a:solidFill>
              <a:srgbClr val="227A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/>
              <a:t>د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5659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iz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2558" y="593889"/>
            <a:ext cx="10982411" cy="604596"/>
          </a:xfrm>
          <a:prstGeom prst="rect">
            <a:avLst/>
          </a:prstGeom>
        </p:spPr>
        <p:txBody>
          <a:bodyPr tIns="91440" bIns="91440">
            <a:noAutofit/>
          </a:bodyPr>
          <a:lstStyle>
            <a:lvl1pPr>
              <a:defRPr sz="2600">
                <a:solidFill>
                  <a:schemeClr val="bg1"/>
                </a:solidFill>
                <a:latin typeface="IRANSans" panose="020B0506030804020204" pitchFamily="34" charset="-78"/>
                <a:cs typeface="IRANSans" panose="020B0506030804020204" pitchFamily="34" charset="-78"/>
              </a:defRPr>
            </a:lvl1pPr>
          </a:lstStyle>
          <a:p>
            <a:r>
              <a:rPr lang="fa-IR" dirty="0"/>
              <a:t>برای ویرایش عنوان اسلاید، کلیک نمایید </a:t>
            </a:r>
            <a:r>
              <a:rPr lang="en-US" dirty="0"/>
              <a:t>)</a:t>
            </a:r>
            <a:r>
              <a:rPr lang="fa-IR" dirty="0"/>
              <a:t>الزامی</a:t>
            </a:r>
            <a:r>
              <a:rPr lang="en-US" dirty="0"/>
              <a:t>(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12557" y="1432875"/>
            <a:ext cx="10982411" cy="1472695"/>
          </a:xfrm>
          <a:prstGeom prst="rect">
            <a:avLst/>
          </a:prstGeom>
        </p:spPr>
        <p:txBody>
          <a:bodyPr/>
          <a:lstStyle>
            <a:lvl1pPr marL="0" indent="339725" algn="just" rtl="1">
              <a:lnSpc>
                <a:spcPct val="150000"/>
              </a:lnSpc>
              <a:buNone/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1pPr>
            <a:lvl2pPr algn="just" rtl="1">
              <a:lnSpc>
                <a:spcPct val="150000"/>
              </a:lnSpc>
              <a:defRPr sz="2200">
                <a:latin typeface="IRANSans" panose="020B0506030804020204" pitchFamily="34" charset="-78"/>
                <a:cs typeface="IRANSans" panose="020B0506030804020204" pitchFamily="34" charset="-78"/>
              </a:defRPr>
            </a:lvl2pPr>
            <a:lvl3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3pPr>
            <a:lvl4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4pPr>
            <a:lvl5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lang="fa-IR" dirty="0"/>
              <a:t>ویرایش متن </a:t>
            </a:r>
            <a:r>
              <a:rPr lang="en-US" dirty="0"/>
              <a:t>(Edit Text)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 sz="1400" kern="1200" smtClean="0">
                <a:solidFill>
                  <a:srgbClr val="898989"/>
                </a:solidFill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46000A-C98F-4049-AAD0-B871DDAA280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2557" y="3139960"/>
            <a:ext cx="10982411" cy="3093355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t"/>
          <a:lstStyle>
            <a:lvl1pPr marL="0" indent="0">
              <a:lnSpc>
                <a:spcPct val="150000"/>
              </a:lnSpc>
              <a:buNone/>
              <a:defRPr sz="2000"/>
            </a:lvl1pPr>
          </a:lstStyle>
          <a:p>
            <a:pPr lvl="0"/>
            <a:r>
              <a:rPr lang="fa-IR" dirty="0"/>
              <a:t>ویرایش متن </a:t>
            </a:r>
            <a:r>
              <a:rPr lang="en-US" dirty="0"/>
              <a:t>(Edit Text)</a:t>
            </a:r>
          </a:p>
        </p:txBody>
      </p:sp>
      <p:pic>
        <p:nvPicPr>
          <p:cNvPr id="7" name="Content Placeholder 15">
            <a:extLst>
              <a:ext uri="{FF2B5EF4-FFF2-40B4-BE49-F238E27FC236}">
                <a16:creationId xmlns:a16="http://schemas.microsoft.com/office/drawing/2014/main" id="{35449591-36CF-469F-A7E3-3062D9134D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8074" y="1525205"/>
            <a:ext cx="376894" cy="388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080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iz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46000A-C98F-4049-AAD0-B871DDAA280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2557" y="2240107"/>
            <a:ext cx="10982411" cy="24080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t"/>
          <a:lstStyle>
            <a:lvl1pPr marL="0" indent="342900">
              <a:lnSpc>
                <a:spcPct val="150000"/>
              </a:lnSpc>
              <a:buNone/>
              <a:defRPr sz="2000"/>
            </a:lvl1pPr>
          </a:lstStyle>
          <a:p>
            <a:pPr lvl="0"/>
            <a:r>
              <a:rPr lang="fa-IR" dirty="0"/>
              <a:t>ویرایش متن </a:t>
            </a:r>
            <a:r>
              <a:rPr lang="en-US" dirty="0"/>
              <a:t>(Edit Text)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2558" y="593889"/>
            <a:ext cx="10982411" cy="604596"/>
          </a:xfrm>
          <a:prstGeom prst="rect">
            <a:avLst/>
          </a:prstGeom>
        </p:spPr>
        <p:txBody>
          <a:bodyPr tIns="91440" bIns="91440">
            <a:noAutofit/>
          </a:bodyPr>
          <a:lstStyle>
            <a:lvl1pPr>
              <a:defRPr sz="2600">
                <a:solidFill>
                  <a:schemeClr val="bg1"/>
                </a:solidFill>
                <a:latin typeface="IRANSans" panose="020B0506030804020204" pitchFamily="34" charset="-78"/>
                <a:cs typeface="IRANSans" panose="020B0506030804020204" pitchFamily="34" charset="-78"/>
              </a:defRPr>
            </a:lvl1pPr>
          </a:lstStyle>
          <a:p>
            <a:r>
              <a:rPr lang="fa-IR" dirty="0"/>
              <a:t>برای ویرایش عنوان اسلاید، کلیک نمایید </a:t>
            </a:r>
            <a:r>
              <a:rPr lang="en-US" dirty="0"/>
              <a:t>)</a:t>
            </a:r>
            <a:r>
              <a:rPr lang="fa-IR" dirty="0"/>
              <a:t>الزامی</a:t>
            </a:r>
            <a:r>
              <a:rPr lang="en-US" dirty="0"/>
              <a:t>(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 sz="1400" kern="1200" smtClean="0">
                <a:solidFill>
                  <a:srgbClr val="898989"/>
                </a:solidFill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Content Placeholder 15">
            <a:extLst>
              <a:ext uri="{FF2B5EF4-FFF2-40B4-BE49-F238E27FC236}">
                <a16:creationId xmlns:a16="http://schemas.microsoft.com/office/drawing/2014/main" id="{619ED372-26E0-4F2D-95DE-1BA5FEB577F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8074" y="2240107"/>
            <a:ext cx="376894" cy="388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365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iz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46000A-C98F-4049-AAD0-B871DDAA280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2557" y="1432876"/>
            <a:ext cx="10982411" cy="480044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t"/>
          <a:lstStyle>
            <a:lvl1pPr marL="0" indent="0">
              <a:lnSpc>
                <a:spcPct val="150000"/>
              </a:lnSpc>
              <a:buNone/>
              <a:defRPr sz="2000"/>
            </a:lvl1pPr>
          </a:lstStyle>
          <a:p>
            <a:pPr lvl="0"/>
            <a:r>
              <a:rPr lang="fa-IR" dirty="0"/>
              <a:t>ویرایش متن </a:t>
            </a:r>
            <a:r>
              <a:rPr lang="en-US" dirty="0"/>
              <a:t>(Edit Text)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2558" y="593889"/>
            <a:ext cx="10982411" cy="604596"/>
          </a:xfrm>
          <a:prstGeom prst="rect">
            <a:avLst/>
          </a:prstGeom>
        </p:spPr>
        <p:txBody>
          <a:bodyPr tIns="91440" bIns="91440">
            <a:noAutofit/>
          </a:bodyPr>
          <a:lstStyle>
            <a:lvl1pPr>
              <a:defRPr sz="2600">
                <a:solidFill>
                  <a:schemeClr val="bg1"/>
                </a:solidFill>
                <a:latin typeface="IRANSans" panose="020B0506030804020204" pitchFamily="34" charset="-78"/>
                <a:cs typeface="IRANSans" panose="020B0506030804020204" pitchFamily="34" charset="-78"/>
              </a:defRPr>
            </a:lvl1pPr>
          </a:lstStyle>
          <a:p>
            <a:r>
              <a:rPr lang="fa-IR" dirty="0"/>
              <a:t>برای ویرایش عنوان اسلاید، کلیک نمایید </a:t>
            </a:r>
            <a:r>
              <a:rPr lang="en-US" dirty="0"/>
              <a:t>)</a:t>
            </a:r>
            <a:r>
              <a:rPr lang="fa-IR" dirty="0"/>
              <a:t>الزامی</a:t>
            </a:r>
            <a:r>
              <a:rPr lang="en-US" dirty="0"/>
              <a:t>(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 sz="1400" kern="1200" smtClean="0">
                <a:solidFill>
                  <a:srgbClr val="898989"/>
                </a:solidFill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232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 sz="1400" kern="1200" smtClean="0">
                <a:solidFill>
                  <a:srgbClr val="898989"/>
                </a:solidFill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2558" y="603202"/>
            <a:ext cx="10990556" cy="677108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 algn="ctr" rtl="1"/>
            <a:endParaRPr lang="fa-IR" sz="300" b="1" dirty="0">
              <a:solidFill>
                <a:schemeClr val="bg1"/>
              </a:solidFill>
              <a:latin typeface="IRANSans" panose="020B0506030804020204" pitchFamily="34" charset="-78"/>
              <a:cs typeface="IRANSans" panose="020B0506030804020204" pitchFamily="34" charset="-78"/>
            </a:endParaRPr>
          </a:p>
          <a:p>
            <a:pPr algn="ctr" rtl="1"/>
            <a:r>
              <a:rPr lang="fa-IR" sz="2600" b="1" dirty="0">
                <a:solidFill>
                  <a:schemeClr val="bg1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رعایت حقوق مولف</a:t>
            </a:r>
          </a:p>
          <a:p>
            <a:pPr algn="ctr" rtl="1"/>
            <a:endParaRPr lang="en-US" sz="300" b="1" dirty="0">
              <a:solidFill>
                <a:schemeClr val="bg1"/>
              </a:solidFill>
              <a:latin typeface="IRANSans" panose="020B0506030804020204" pitchFamily="34" charset="-78"/>
              <a:cs typeface="IRANSans" panose="020B0506030804020204" pitchFamily="34" charset="-78"/>
            </a:endParaRPr>
          </a:p>
        </p:txBody>
      </p:sp>
      <p:sp>
        <p:nvSpPr>
          <p:cNvPr id="8" name="Rounded Rectangle 7"/>
          <p:cNvSpPr/>
          <p:nvPr userDrawn="1"/>
        </p:nvSpPr>
        <p:spPr>
          <a:xfrm>
            <a:off x="612558" y="1401510"/>
            <a:ext cx="10990556" cy="4848631"/>
          </a:xfrm>
          <a:prstGeom prst="roundRect">
            <a:avLst>
              <a:gd name="adj" fmla="val 5238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a-IR" sz="1200" dirty="0">
              <a:latin typeface="IRANSans" panose="020B0506030804020204" pitchFamily="34" charset="-78"/>
              <a:cs typeface="IRANSans" panose="020B0506030804020204" pitchFamily="34" charset="-78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065327" y="5009978"/>
            <a:ext cx="60641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>
                <a:solidFill>
                  <a:schemeClr val="bg2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انتخاب یکی از دو گزینه در حالت </a:t>
            </a:r>
            <a:r>
              <a:rPr lang="en-US" sz="2000" dirty="0">
                <a:solidFill>
                  <a:schemeClr val="bg2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Slide Show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846034" y="1734802"/>
            <a:ext cx="10511328" cy="1573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RANSans" panose="020B0506030804020204" pitchFamily="34" charset="-78"/>
                <a:ea typeface="+mn-ea"/>
                <a:cs typeface="IRANSans" panose="020B0506030804020204" pitchFamily="34" charset="-78"/>
              </a:rPr>
              <a:t>هیچگونه برداشت یا کپی غیر مجاز از نوشته‌های عمومی و غیر عمومی (چاپی و آنلاین) مرتبط با موضوع آموزش که ناقض حقوق مولف دیگر باشد، صورت نگرفته است و تمامی منابع استفاده‌شده در تهیه مطالب این آموزش، در لیست اسلاید قبل ذکر شده است.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239599435"/>
              </p:ext>
            </p:extLst>
          </p:nvPr>
        </p:nvGraphicFramePr>
        <p:xfrm>
          <a:off x="4213079" y="3896882"/>
          <a:ext cx="3768696" cy="673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4348">
                  <a:extLst>
                    <a:ext uri="{9D8B030D-6E8A-4147-A177-3AD203B41FA5}">
                      <a16:colId xmlns:a16="http://schemas.microsoft.com/office/drawing/2014/main" val="645971553"/>
                    </a:ext>
                  </a:extLst>
                </a:gridCol>
                <a:gridCol w="1884348">
                  <a:extLst>
                    <a:ext uri="{9D8B030D-6E8A-4147-A177-3AD203B41FA5}">
                      <a16:colId xmlns:a16="http://schemas.microsoft.com/office/drawing/2014/main" val="2501137664"/>
                    </a:ext>
                  </a:extLst>
                </a:gridCol>
              </a:tblGrid>
              <a:tr h="673154">
                <a:tc>
                  <a:txBody>
                    <a:bodyPr/>
                    <a:lstStyle/>
                    <a:p>
                      <a:pPr marL="401638" indent="0" algn="r" rtl="1">
                        <a:lnSpc>
                          <a:spcPct val="150000"/>
                        </a:lnSpc>
                      </a:pPr>
                      <a:r>
                        <a:rPr lang="fa-IR" sz="2200" dirty="0">
                          <a:solidFill>
                            <a:schemeClr val="bg1"/>
                          </a:solidFill>
                        </a:rPr>
                        <a:t>عدم تایید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631825" indent="0" algn="r" rtl="1">
                        <a:lnSpc>
                          <a:spcPct val="150000"/>
                        </a:lnSpc>
                      </a:pPr>
                      <a:r>
                        <a:rPr lang="fa-IR" sz="2200" dirty="0">
                          <a:solidFill>
                            <a:schemeClr val="bg1"/>
                          </a:solidFill>
                        </a:rPr>
                        <a:t>تایید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474459"/>
                  </a:ext>
                </a:extLst>
              </a:tr>
            </a:tbl>
          </a:graphicData>
        </a:graphic>
      </p:graphicFrame>
    </p:spTree>
    <p:controls>
      <mc:AlternateContent xmlns:mc="http://schemas.openxmlformats.org/markup-compatibility/2006">
        <mc:Choice xmlns:v="urn:schemas-microsoft-com:vml" Requires="v">
          <p:control name="OptionButton1" r:id="rId1" imgW="190440" imgH="371520"/>
        </mc:Choice>
        <mc:Fallback>
          <p:control name="OptionButton1" r:id="rId1" imgW="190440" imgH="371520">
            <p:pic>
              <p:nvPicPr>
                <p:cNvPr id="15" name="OptionButton1"/>
                <p:cNvPicPr>
                  <a:picLocks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7352855" y="4037291"/>
                  <a:ext cx="189698" cy="372849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OptionButton3" r:id="rId2" imgW="181080" imgH="371520"/>
        </mc:Choice>
        <mc:Fallback>
          <p:control name="OptionButton3" r:id="rId2" imgW="181080" imgH="371520">
            <p:pic>
              <p:nvPicPr>
                <p:cNvPr id="16" name="OptionButton3"/>
                <p:cNvPicPr>
                  <a:picLocks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682956" y="4037228"/>
                  <a:ext cx="181197" cy="375811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9310534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eck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 sz="1400" kern="1200" smtClean="0">
                <a:solidFill>
                  <a:srgbClr val="898989"/>
                </a:solidFill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2558" y="603202"/>
            <a:ext cx="10990556" cy="677108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 algn="ctr" rtl="1"/>
            <a:endParaRPr lang="fa-IR" sz="300" b="1" dirty="0">
              <a:solidFill>
                <a:schemeClr val="bg1"/>
              </a:solidFill>
              <a:latin typeface="IRANSans" panose="020B0506030804020204" pitchFamily="34" charset="-78"/>
              <a:cs typeface="IRANSans" panose="020B0506030804020204" pitchFamily="34" charset="-78"/>
            </a:endParaRPr>
          </a:p>
          <a:p>
            <a:pPr algn="ctr" rtl="1"/>
            <a:r>
              <a:rPr lang="fa-IR" sz="2600" b="1" dirty="0">
                <a:solidFill>
                  <a:schemeClr val="bg1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چک</a:t>
            </a:r>
            <a:r>
              <a:rPr lang="fa-IR" sz="2600" b="1" baseline="0" dirty="0">
                <a:solidFill>
                  <a:schemeClr val="bg1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‌لیست مهم (توسط مدرس تکمیل شود)</a:t>
            </a:r>
            <a:endParaRPr lang="fa-IR" sz="2600" b="1" dirty="0">
              <a:solidFill>
                <a:schemeClr val="bg1"/>
              </a:solidFill>
              <a:latin typeface="IRANSans" panose="020B0506030804020204" pitchFamily="34" charset="-78"/>
              <a:cs typeface="IRANSans" panose="020B0506030804020204" pitchFamily="34" charset="-78"/>
            </a:endParaRPr>
          </a:p>
          <a:p>
            <a:pPr algn="ctr" rtl="1"/>
            <a:endParaRPr lang="en-US" sz="300" b="1" dirty="0">
              <a:solidFill>
                <a:schemeClr val="bg1"/>
              </a:solidFill>
              <a:latin typeface="IRANSans" panose="020B0506030804020204" pitchFamily="34" charset="-78"/>
              <a:cs typeface="IRANSans" panose="020B0506030804020204" pitchFamily="34" charset="-78"/>
            </a:endParaRPr>
          </a:p>
        </p:txBody>
      </p:sp>
      <p:sp>
        <p:nvSpPr>
          <p:cNvPr id="8" name="Rounded Rectangle 7"/>
          <p:cNvSpPr/>
          <p:nvPr userDrawn="1"/>
        </p:nvSpPr>
        <p:spPr>
          <a:xfrm>
            <a:off x="612558" y="1384723"/>
            <a:ext cx="10990556" cy="551126"/>
          </a:xfrm>
          <a:prstGeom prst="roundRect">
            <a:avLst>
              <a:gd name="adj" fmla="val 523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IRANSans" panose="020B0506030804020204" pitchFamily="34" charset="-78"/>
                <a:ea typeface="+mn-ea"/>
                <a:cs typeface="IRANSans" panose="020B0506030804020204" pitchFamily="34" charset="-78"/>
              </a:rPr>
              <a:t>لطفا چک‌لیست زیر را با دقت تکمیل نمایید. </a:t>
            </a:r>
            <a:r>
              <a:rPr lang="fa-IR" sz="1800" dirty="0">
                <a:solidFill>
                  <a:schemeClr val="bg2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(در حالت </a:t>
            </a:r>
            <a:r>
              <a:rPr lang="en-US" sz="1800" dirty="0">
                <a:solidFill>
                  <a:schemeClr val="bg2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Slide Show</a:t>
            </a:r>
            <a:r>
              <a:rPr lang="fa-IR" sz="1800" dirty="0">
                <a:solidFill>
                  <a:schemeClr val="bg2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 روی گزینه مورد نظر</a:t>
            </a:r>
            <a:r>
              <a:rPr lang="fa-IR" sz="1800" baseline="0" dirty="0">
                <a:solidFill>
                  <a:schemeClr val="bg2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 کلیک نمایید</a:t>
            </a:r>
            <a:r>
              <a:rPr lang="fa-IR" sz="1800" dirty="0">
                <a:solidFill>
                  <a:schemeClr val="bg2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)</a:t>
            </a:r>
            <a:endParaRPr lang="en-US" sz="1800" dirty="0">
              <a:solidFill>
                <a:schemeClr val="bg2"/>
              </a:solidFill>
              <a:latin typeface="IRANSans" panose="020B0506030804020204" pitchFamily="34" charset="-78"/>
              <a:cs typeface="IRANSans" panose="020B0506030804020204" pitchFamily="34" charset="-78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672056"/>
              </p:ext>
            </p:extLst>
          </p:nvPr>
        </p:nvGraphicFramePr>
        <p:xfrm>
          <a:off x="612558" y="2132595"/>
          <a:ext cx="10990556" cy="4114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27337">
                  <a:extLst>
                    <a:ext uri="{9D8B030D-6E8A-4147-A177-3AD203B41FA5}">
                      <a16:colId xmlns:a16="http://schemas.microsoft.com/office/drawing/2014/main" val="2993642533"/>
                    </a:ext>
                  </a:extLst>
                </a:gridCol>
                <a:gridCol w="1222049">
                  <a:extLst>
                    <a:ext uri="{9D8B030D-6E8A-4147-A177-3AD203B41FA5}">
                      <a16:colId xmlns:a16="http://schemas.microsoft.com/office/drawing/2014/main" val="3106392790"/>
                    </a:ext>
                  </a:extLst>
                </a:gridCol>
                <a:gridCol w="8441170">
                  <a:extLst>
                    <a:ext uri="{9D8B030D-6E8A-4147-A177-3AD203B41FA5}">
                      <a16:colId xmlns:a16="http://schemas.microsoft.com/office/drawing/2014/main" val="327426171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171450" indent="0" algn="just" rtl="1">
                        <a:lnSpc>
                          <a:spcPct val="100000"/>
                        </a:lnSpc>
                      </a:pPr>
                      <a:r>
                        <a:rPr lang="fa-IR" sz="1600" dirty="0">
                          <a:solidFill>
                            <a:schemeClr val="bg1"/>
                          </a:solidFill>
                        </a:rPr>
                        <a:t>عدم تایید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30188" indent="0" algn="just" rtl="1">
                        <a:lnSpc>
                          <a:spcPct val="100000"/>
                        </a:lnSpc>
                      </a:pPr>
                      <a:r>
                        <a:rPr lang="fa-IR" sz="1600" dirty="0">
                          <a:solidFill>
                            <a:schemeClr val="bg1"/>
                          </a:solidFill>
                        </a:rPr>
                        <a:t>تایید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LnTx/>
                          <a:uFillTx/>
                          <a:latin typeface="IRANSans" panose="020B0506030804020204" pitchFamily="34" charset="-78"/>
                          <a:ea typeface="+mn-ea"/>
                          <a:cs typeface="IRANSans" panose="020B0506030804020204" pitchFamily="34" charset="-78"/>
                        </a:rPr>
                        <a:t>مطالب تمام اسلایدها به زبان فارسی تهیه شده است.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232643"/>
                  </a:ext>
                </a:extLst>
              </a:tr>
              <a:tr h="457200">
                <a:tc gridSpan="2">
                  <a:txBody>
                    <a:bodyPr/>
                    <a:lstStyle/>
                    <a:p>
                      <a:pPr marL="17145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IRANSans" panose="020B0506030804020204" pitchFamily="34" charset="-78"/>
                          <a:ea typeface="+mn-ea"/>
                          <a:cs typeface="IRANSans" panose="020B0506030804020204" pitchFamily="34" charset="-78"/>
                        </a:rPr>
                        <a:t>آموزش زبان‌های خارجی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529547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171450" indent="0" algn="just" rtl="1">
                        <a:lnSpc>
                          <a:spcPct val="100000"/>
                        </a:lnSpc>
                      </a:pPr>
                      <a:r>
                        <a:rPr lang="fa-IR" sz="1600" dirty="0">
                          <a:solidFill>
                            <a:schemeClr val="bg1"/>
                          </a:solidFill>
                        </a:rPr>
                        <a:t>عدم تایید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30188" indent="0" algn="just" rtl="1">
                        <a:lnSpc>
                          <a:spcPct val="100000"/>
                        </a:lnSpc>
                      </a:pPr>
                      <a:r>
                        <a:rPr lang="fa-IR" sz="1600" dirty="0">
                          <a:solidFill>
                            <a:schemeClr val="bg1"/>
                          </a:solidFill>
                        </a:rPr>
                        <a:t>تایید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IRANSans" panose="020B0506030804020204" pitchFamily="34" charset="-78"/>
                          <a:ea typeface="+mn-ea"/>
                          <a:cs typeface="IRANSans" panose="020B0506030804020204" pitchFamily="34" charset="-78"/>
                        </a:rPr>
                        <a:t>تمام اسلایدها توسط مدرس تهیه‌شده و هیچگونه کپی‌برداری از اسلایدهای افراد دیگر انجام نشده است.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5198584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171450" indent="0" algn="just" rtl="1">
                        <a:lnSpc>
                          <a:spcPct val="100000"/>
                        </a:lnSpc>
                      </a:pPr>
                      <a:r>
                        <a:rPr lang="fa-IR" sz="1600" dirty="0">
                          <a:solidFill>
                            <a:schemeClr val="bg1"/>
                          </a:solidFill>
                        </a:rPr>
                        <a:t>عدم تایید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30188" indent="0" algn="just" rtl="1">
                        <a:lnSpc>
                          <a:spcPct val="100000"/>
                        </a:lnSpc>
                      </a:pPr>
                      <a:r>
                        <a:rPr lang="fa-IR" sz="1600" dirty="0">
                          <a:solidFill>
                            <a:schemeClr val="bg1"/>
                          </a:solidFill>
                        </a:rPr>
                        <a:t>تایید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uLnTx/>
                          <a:uFillTx/>
                          <a:latin typeface="IRANSans" panose="020B0506030804020204" pitchFamily="34" charset="-78"/>
                          <a:ea typeface="+mn-ea"/>
                          <a:cs typeface="IRANSans" panose="020B0506030804020204" pitchFamily="34" charset="-78"/>
                        </a:rPr>
                        <a:t>در تمام اسلایدها به جای متن کامل، از عبارات خلاصه و کلیدواژه‌ها استفاده شده است.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25717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171450" indent="0" algn="just" rtl="1">
                        <a:lnSpc>
                          <a:spcPct val="100000"/>
                        </a:lnSpc>
                      </a:pPr>
                      <a:r>
                        <a:rPr lang="fa-IR" sz="1600" dirty="0">
                          <a:solidFill>
                            <a:schemeClr val="bg1"/>
                          </a:solidFill>
                        </a:rPr>
                        <a:t>عدم تایید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30188" indent="0" algn="just" rtl="1">
                        <a:lnSpc>
                          <a:spcPct val="100000"/>
                        </a:lnSpc>
                      </a:pPr>
                      <a:r>
                        <a:rPr lang="fa-IR" sz="1600" dirty="0">
                          <a:solidFill>
                            <a:schemeClr val="bg1"/>
                          </a:solidFill>
                        </a:rPr>
                        <a:t>تایید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>
                          <a:solidFill>
                            <a:schemeClr val="bg1"/>
                          </a:solidFill>
                        </a:rPr>
                        <a:t>همه تصاویر و نمودارهای استفاده</a:t>
                      </a:r>
                      <a:r>
                        <a:rPr lang="fa-IR" sz="1600" baseline="0" dirty="0">
                          <a:solidFill>
                            <a:schemeClr val="bg1"/>
                          </a:solidFill>
                        </a:rPr>
                        <a:t> شده، کیفیت مطلوبی دارند و جزئیات آن‌ها کاملا قابل مشاهده است.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180637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171450" indent="0" algn="just" rtl="1">
                        <a:lnSpc>
                          <a:spcPct val="100000"/>
                        </a:lnSpc>
                      </a:pPr>
                      <a:r>
                        <a:rPr lang="fa-IR" sz="1600" dirty="0">
                          <a:solidFill>
                            <a:schemeClr val="bg1"/>
                          </a:solidFill>
                        </a:rPr>
                        <a:t>عدم تایید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30188" indent="0" algn="just" rtl="1">
                        <a:lnSpc>
                          <a:spcPct val="100000"/>
                        </a:lnSpc>
                      </a:pPr>
                      <a:r>
                        <a:rPr lang="fa-IR" sz="1600" dirty="0">
                          <a:solidFill>
                            <a:schemeClr val="bg1"/>
                          </a:solidFill>
                        </a:rPr>
                        <a:t>تایید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>
                          <a:solidFill>
                            <a:schemeClr val="bg2"/>
                          </a:solidFill>
                        </a:rPr>
                        <a:t>همه روابط</a:t>
                      </a:r>
                      <a:r>
                        <a:rPr lang="fa-IR" sz="1600" baseline="0" dirty="0">
                          <a:solidFill>
                            <a:schemeClr val="bg2"/>
                          </a:solidFill>
                        </a:rPr>
                        <a:t> و فرمول‌ها تایپ شده است.</a:t>
                      </a:r>
                      <a:endParaRPr lang="en-US" sz="16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892525"/>
                  </a:ext>
                </a:extLst>
              </a:tr>
              <a:tr h="457200">
                <a:tc gridSpan="2">
                  <a:txBody>
                    <a:bodyPr/>
                    <a:lstStyle/>
                    <a:p>
                      <a:pPr marL="171450" indent="0" algn="just" rtl="1">
                        <a:lnSpc>
                          <a:spcPct val="100000"/>
                        </a:lnSpc>
                      </a:pPr>
                      <a:r>
                        <a:rPr lang="fa-IR" sz="1600" dirty="0">
                          <a:solidFill>
                            <a:schemeClr val="bg1"/>
                          </a:solidFill>
                        </a:rPr>
                        <a:t>عدم نیاز به رابطه و فرمول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86796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171450" indent="0" algn="just" rtl="1">
                        <a:lnSpc>
                          <a:spcPct val="100000"/>
                        </a:lnSpc>
                      </a:pPr>
                      <a:r>
                        <a:rPr lang="fa-IR" sz="1600" dirty="0">
                          <a:solidFill>
                            <a:schemeClr val="bg1"/>
                          </a:solidFill>
                        </a:rPr>
                        <a:t>عدم تایید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30188" indent="0" algn="just" rtl="1">
                        <a:lnSpc>
                          <a:spcPct val="100000"/>
                        </a:lnSpc>
                      </a:pPr>
                      <a:r>
                        <a:rPr lang="fa-IR" sz="1600" dirty="0">
                          <a:solidFill>
                            <a:schemeClr val="bg1"/>
                          </a:solidFill>
                        </a:rPr>
                        <a:t>تایید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>
                          <a:solidFill>
                            <a:schemeClr val="bg1"/>
                          </a:solidFill>
                        </a:rPr>
                        <a:t>در زمان تدریس، برای </a:t>
                      </a:r>
                      <a:r>
                        <a:rPr lang="fa-IR" sz="1600" baseline="0" dirty="0">
                          <a:solidFill>
                            <a:schemeClr val="bg1"/>
                          </a:solidFill>
                        </a:rPr>
                        <a:t>تعامل با مخاطب، از انیمیشن‌های تنظیم‌شده و حرکت موس استفاده خواهد شد.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158678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171450" indent="0" algn="just" rtl="1">
                        <a:lnSpc>
                          <a:spcPct val="100000"/>
                        </a:lnSpc>
                      </a:pPr>
                      <a:r>
                        <a:rPr lang="fa-IR" sz="1600" dirty="0">
                          <a:solidFill>
                            <a:schemeClr val="bg1"/>
                          </a:solidFill>
                        </a:rPr>
                        <a:t>عدم تایید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230188" indent="0" algn="just" rtl="1">
                        <a:lnSpc>
                          <a:spcPct val="100000"/>
                        </a:lnSpc>
                      </a:pPr>
                      <a:r>
                        <a:rPr lang="fa-IR" sz="1600" dirty="0">
                          <a:solidFill>
                            <a:schemeClr val="bg1"/>
                          </a:solidFill>
                        </a:rPr>
                        <a:t>تایید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00000"/>
                        </a:lnSpc>
                      </a:pPr>
                      <a:r>
                        <a:rPr lang="fa-IR" sz="1600" dirty="0">
                          <a:solidFill>
                            <a:schemeClr val="bg2"/>
                          </a:solidFill>
                        </a:rPr>
                        <a:t>در زمان</a:t>
                      </a:r>
                      <a:r>
                        <a:rPr lang="fa-IR" sz="1600" baseline="0" dirty="0">
                          <a:solidFill>
                            <a:schemeClr val="bg2"/>
                          </a:solidFill>
                        </a:rPr>
                        <a:t> تدریس، از مطالب اسلایدها یا هر متن از قبل آماده شده‌ای روخوانی نخواهد شد.</a:t>
                      </a:r>
                      <a:endParaRPr lang="en-US" sz="16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450616"/>
                  </a:ext>
                </a:extLst>
              </a:tr>
            </a:tbl>
          </a:graphicData>
        </a:graphic>
      </p:graphicFrame>
    </p:spTree>
    <p:controls>
      <mc:AlternateContent xmlns:mc="http://schemas.openxmlformats.org/markup-compatibility/2006">
        <mc:Choice xmlns:v="urn:schemas-microsoft-com:vml" Requires="v">
          <p:control name="OptionButton2" r:id="rId1" imgW="181080" imgH="361800"/>
        </mc:Choice>
        <mc:Fallback>
          <p:control name="OptionButton2" r:id="rId1" imgW="181080" imgH="361800">
            <p:pic>
              <p:nvPicPr>
                <p:cNvPr id="25" name="OptionButton2"/>
                <p:cNvPicPr>
                  <a:picLocks/>
                </p:cNvPicPr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929279" y="2179589"/>
                  <a:ext cx="177515" cy="36498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OptionButton3" r:id="rId2" imgW="171360" imgH="371520"/>
        </mc:Choice>
        <mc:Fallback>
          <p:control name="OptionButton3" r:id="rId2" imgW="171360" imgH="371520">
            <p:pic>
              <p:nvPicPr>
                <p:cNvPr id="14" name="OptionButton3"/>
                <p:cNvPicPr>
                  <a:picLocks/>
                </p:cNvPicPr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721195" y="2167111"/>
                  <a:ext cx="168251" cy="36788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OptionButton1" r:id="rId3" imgW="190440" imgH="361800"/>
        </mc:Choice>
        <mc:Fallback>
          <p:control name="OptionButton1" r:id="rId3" imgW="190440" imgH="361800">
            <p:pic>
              <p:nvPicPr>
                <p:cNvPr id="30" name="OptionButton1"/>
                <p:cNvPicPr>
                  <a:picLocks/>
                </p:cNvPicPr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929279" y="3091164"/>
                  <a:ext cx="186154" cy="36498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OptionButton4" r:id="rId4" imgW="181080" imgH="371520"/>
        </mc:Choice>
        <mc:Fallback>
          <p:control name="OptionButton4" r:id="rId4" imgW="181080" imgH="371520">
            <p:pic>
              <p:nvPicPr>
                <p:cNvPr id="31" name="OptionButton4"/>
                <p:cNvPicPr>
                  <a:picLocks/>
                </p:cNvPicPr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1708732" y="3074703"/>
                  <a:ext cx="176790" cy="36788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OptionButton5" r:id="rId5" imgW="181080" imgH="361800"/>
        </mc:Choice>
        <mc:Fallback>
          <p:control name="OptionButton5" r:id="rId5" imgW="181080" imgH="361800">
            <p:pic>
              <p:nvPicPr>
                <p:cNvPr id="32" name="OptionButton5"/>
                <p:cNvPicPr>
                  <a:picLocks/>
                </p:cNvPicPr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2929279" y="3554847"/>
                  <a:ext cx="181861" cy="36498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OptionButton6" r:id="rId6" imgW="162000" imgH="371520"/>
        </mc:Choice>
        <mc:Fallback>
          <p:control name="OptionButton6" r:id="rId6" imgW="162000" imgH="371520">
            <p:pic>
              <p:nvPicPr>
                <p:cNvPr id="33" name="OptionButton6"/>
                <p:cNvPicPr>
                  <a:picLocks/>
                </p:cNvPicPr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1727997" y="3541932"/>
                  <a:ext cx="158918" cy="36788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OptionButton7" r:id="rId7" imgW="181080" imgH="361800"/>
        </mc:Choice>
        <mc:Fallback>
          <p:control name="OptionButton7" r:id="rId7" imgW="181080" imgH="361800">
            <p:pic>
              <p:nvPicPr>
                <p:cNvPr id="34" name="OptionButton7"/>
                <p:cNvPicPr>
                  <a:picLocks/>
                </p:cNvPicPr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2929279" y="4028454"/>
                  <a:ext cx="181861" cy="36498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OptionButton8" r:id="rId8" imgW="162000" imgH="371520"/>
        </mc:Choice>
        <mc:Fallback>
          <p:control name="OptionButton8" r:id="rId8" imgW="162000" imgH="371520">
            <p:pic>
              <p:nvPicPr>
                <p:cNvPr id="35" name="OptionButton8"/>
                <p:cNvPicPr>
                  <a:picLocks/>
                </p:cNvPicPr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1726604" y="3997234"/>
                  <a:ext cx="158918" cy="36788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OptionButton9" r:id="rId9" imgW="171360" imgH="361800"/>
        </mc:Choice>
        <mc:Fallback>
          <p:control name="OptionButton9" r:id="rId9" imgW="171360" imgH="361800">
            <p:pic>
              <p:nvPicPr>
                <p:cNvPr id="36" name="OptionButton9"/>
                <p:cNvPicPr>
                  <a:picLocks/>
                </p:cNvPicPr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2937825" y="4464213"/>
                  <a:ext cx="173315" cy="36498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OptionButton10" r:id="rId10" imgW="162000" imgH="371520"/>
        </mc:Choice>
        <mc:Fallback>
          <p:control name="OptionButton10" r:id="rId10" imgW="162000" imgH="371520">
            <p:pic>
              <p:nvPicPr>
                <p:cNvPr id="37" name="OptionButton10"/>
                <p:cNvPicPr>
                  <a:picLocks/>
                </p:cNvPicPr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726604" y="4446880"/>
                  <a:ext cx="160655" cy="36788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OptionButton11" r:id="rId11" imgW="181080" imgH="361800"/>
        </mc:Choice>
        <mc:Fallback>
          <p:control name="OptionButton11" r:id="rId11" imgW="181080" imgH="361800">
            <p:pic>
              <p:nvPicPr>
                <p:cNvPr id="38" name="OptionButton11"/>
                <p:cNvPicPr>
                  <a:picLocks/>
                </p:cNvPicPr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2929279" y="5378524"/>
                  <a:ext cx="176715" cy="36498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OptionButton12" r:id="rId12" imgW="152280" imgH="371520"/>
        </mc:Choice>
        <mc:Fallback>
          <p:control name="OptionButton12" r:id="rId12" imgW="152280" imgH="371520">
            <p:pic>
              <p:nvPicPr>
                <p:cNvPr id="39" name="OptionButton12"/>
                <p:cNvPicPr>
                  <a:picLocks/>
                </p:cNvPicPr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728868" y="5355898"/>
                  <a:ext cx="152901" cy="36788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OptionButton13" r:id="rId13" imgW="181080" imgH="361800"/>
        </mc:Choice>
        <mc:Fallback>
          <p:control name="OptionButton13" r:id="rId13" imgW="181080" imgH="361800">
            <p:pic>
              <p:nvPicPr>
                <p:cNvPr id="40" name="OptionButton13"/>
                <p:cNvPicPr>
                  <a:picLocks/>
                </p:cNvPicPr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2929279" y="5837446"/>
                  <a:ext cx="181861" cy="36498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OptionButton14" r:id="rId14" imgW="171360" imgH="371520"/>
        </mc:Choice>
        <mc:Fallback>
          <p:control name="OptionButton14" r:id="rId14" imgW="171360" imgH="371520">
            <p:pic>
              <p:nvPicPr>
                <p:cNvPr id="41" name="OptionButton14"/>
                <p:cNvPicPr>
                  <a:picLocks/>
                </p:cNvPicPr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708732" y="5835085"/>
                  <a:ext cx="168249" cy="36788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OptionButton15" r:id="rId15" imgW="181080" imgH="371520"/>
        </mc:Choice>
        <mc:Fallback>
          <p:control name="OptionButton15" r:id="rId15" imgW="181080" imgH="371520">
            <p:pic>
              <p:nvPicPr>
                <p:cNvPr id="42" name="OptionButton15"/>
                <p:cNvPicPr>
                  <a:picLocks/>
                </p:cNvPicPr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2929279" y="2628242"/>
                  <a:ext cx="182336" cy="36788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OptionButton16" r:id="rId16" imgW="181080" imgH="361800"/>
        </mc:Choice>
        <mc:Fallback>
          <p:control name="OptionButton16" r:id="rId16" imgW="181080" imgH="361800">
            <p:pic>
              <p:nvPicPr>
                <p:cNvPr id="23" name="OptionButton16"/>
                <p:cNvPicPr>
                  <a:picLocks/>
                </p:cNvPicPr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2929279" y="4917140"/>
                  <a:ext cx="176714" cy="364984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5555459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ort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 sz="1400" kern="1200" smtClean="0">
                <a:solidFill>
                  <a:srgbClr val="898989"/>
                </a:solidFill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2558" y="603202"/>
            <a:ext cx="10990556" cy="677108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 algn="ctr" rtl="1"/>
            <a:endParaRPr lang="fa-IR" sz="300" b="1" dirty="0">
              <a:solidFill>
                <a:schemeClr val="bg1"/>
              </a:solidFill>
              <a:latin typeface="IRANSans" panose="020B0506030804020204" pitchFamily="34" charset="-78"/>
              <a:cs typeface="IRANSans" panose="020B0506030804020204" pitchFamily="34" charset="-78"/>
            </a:endParaRPr>
          </a:p>
          <a:p>
            <a:pPr algn="ctr" rtl="1"/>
            <a:r>
              <a:rPr lang="fa-IR" sz="2600" b="1" dirty="0">
                <a:solidFill>
                  <a:schemeClr val="bg1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راهنمای</a:t>
            </a:r>
            <a:r>
              <a:rPr lang="fa-IR" sz="2600" b="1" baseline="0" dirty="0">
                <a:solidFill>
                  <a:schemeClr val="bg1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 تهیه اسلاید و شیوه تدریس</a:t>
            </a:r>
            <a:endParaRPr lang="fa-IR" sz="2600" b="1" dirty="0">
              <a:solidFill>
                <a:schemeClr val="bg1"/>
              </a:solidFill>
              <a:latin typeface="IRANSans" panose="020B0506030804020204" pitchFamily="34" charset="-78"/>
              <a:cs typeface="IRANSans" panose="020B0506030804020204" pitchFamily="34" charset="-78"/>
            </a:endParaRPr>
          </a:p>
          <a:p>
            <a:pPr algn="ctr" rtl="1"/>
            <a:endParaRPr lang="en-US" sz="300" b="1" dirty="0">
              <a:solidFill>
                <a:schemeClr val="bg1"/>
              </a:solidFill>
              <a:latin typeface="IRANSans" panose="020B0506030804020204" pitchFamily="34" charset="-78"/>
              <a:cs typeface="IRANSans" panose="020B0506030804020204" pitchFamily="34" charset="-78"/>
            </a:endParaRPr>
          </a:p>
        </p:txBody>
      </p:sp>
      <p:sp>
        <p:nvSpPr>
          <p:cNvPr id="8" name="Rounded Rectangle 7"/>
          <p:cNvSpPr/>
          <p:nvPr userDrawn="1"/>
        </p:nvSpPr>
        <p:spPr>
          <a:xfrm>
            <a:off x="612558" y="1401510"/>
            <a:ext cx="10990556" cy="4848631"/>
          </a:xfrm>
          <a:prstGeom prst="roundRect">
            <a:avLst>
              <a:gd name="adj" fmla="val 2095"/>
            </a:avLst>
          </a:prstGeom>
          <a:solidFill>
            <a:srgbClr val="3FCD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a-IR" sz="1200" dirty="0">
              <a:latin typeface="IRANSans" panose="020B0506030804020204" pitchFamily="34" charset="-78"/>
              <a:cs typeface="IRANSans" panose="020B0506030804020204" pitchFamily="34" charset="-78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726393" y="1373949"/>
            <a:ext cx="1079333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0188" marR="0" lvl="0" indent="-230188" algn="just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rPr>
              <a:t>تایید اسلایدها صرفا از بعد بصری آموزش است و تدریس آموزش‌های فرادرس </a:t>
            </a:r>
            <a:r>
              <a:rPr kumimoji="0" lang="fa-IR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rPr>
              <a:t>نباید</a:t>
            </a:r>
            <a:r>
              <a:rPr kumimoji="0" lang="fa-IR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rPr>
              <a:t> به صورت </a:t>
            </a:r>
            <a:r>
              <a:rPr kumimoji="0" lang="fa-IR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rPr>
              <a:t>روخوانی</a:t>
            </a:r>
            <a:r>
              <a:rPr kumimoji="0" lang="fa-IR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rPr>
              <a:t> از محتوای اسلایدها یا هر متن دیگری انجام پذیرد.</a:t>
            </a:r>
          </a:p>
          <a:p>
            <a:pPr marL="684213" marR="0" lvl="1" indent="-227013" algn="just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a-IR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rPr>
              <a:t>مگر اینکه در مواردی، نکته مهمی به انتخاب مدرس و به منظور تاکید بر اهمیت آن، به صورت محدود روخوانی شود.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SansFaNum" panose="020B0506030804020204" pitchFamily="34" charset="-78"/>
              <a:ea typeface="+mn-ea"/>
              <a:cs typeface="IRANSansFaNum" panose="020B0506030804020204" pitchFamily="34" charset="-78"/>
            </a:endParaRPr>
          </a:p>
          <a:p>
            <a:pPr marL="684213" marR="0" lvl="1" indent="-227013" algn="just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a-IR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rPr>
              <a:t>در صورت نیاز به روخوانی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rPr>
              <a:t>)</a:t>
            </a:r>
            <a:r>
              <a:rPr kumimoji="0" lang="fa-IR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rPr>
              <a:t>جهت تاکید گزاره‌ای بر روی برخی جملات مهم)، این بخش‌ها نباید از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rPr>
              <a:t>20</a:t>
            </a:r>
            <a:r>
              <a:rPr kumimoji="0" lang="fa-IR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rPr>
              <a:t>% کل محتوای روایی در هر بازه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rPr>
              <a:t>5</a:t>
            </a:r>
            <a:r>
              <a:rPr kumimoji="0" lang="fa-IR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rPr>
              <a:t> دقیقه‌ای از هر قسمت آموزش بیشتر باشد.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726393" y="3325612"/>
            <a:ext cx="10793337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0188" marR="0" lvl="0" indent="-230188" algn="just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Sans" panose="020B0506030804020204" pitchFamily="34" charset="-78"/>
                <a:ea typeface="+mn-ea"/>
                <a:cs typeface="IRANSans" panose="020B0506030804020204" pitchFamily="34" charset="-78"/>
              </a:rPr>
              <a:t>راهکارهایی برای تهیه اسلایدهای مناسب و جلوگیری از روخوانی:</a:t>
            </a:r>
          </a:p>
          <a:p>
            <a:pPr marL="684213" marR="0" lvl="1" indent="-227013" algn="just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a-IR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Sans" panose="020B0506030804020204" pitchFamily="34" charset="-78"/>
                <a:ea typeface="+mn-ea"/>
                <a:cs typeface="IRANSans" panose="020B0506030804020204" pitchFamily="34" charset="-78"/>
              </a:rPr>
              <a:t>استفاده از کلیدواژه‌ها به جای متن کامل و استفاده از تصاویر کمکی</a:t>
            </a:r>
          </a:p>
          <a:p>
            <a:pPr marL="684213" marR="0" lvl="1" indent="-227013" algn="just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a-IR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Sans" panose="020B0506030804020204" pitchFamily="34" charset="-78"/>
                <a:ea typeface="+mn-ea"/>
                <a:cs typeface="IRANSans" panose="020B0506030804020204" pitchFamily="34" charset="-78"/>
              </a:rPr>
              <a:t>نمایش مطالب دسته‌بندی‌شده در نمودارهای گرافیکی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726393" y="4612131"/>
            <a:ext cx="10793337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0188" marR="0" lvl="0" indent="-230188" algn="just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rPr>
              <a:t>دو نکته بسیار مهم در تهیه اسلایدها:</a:t>
            </a:r>
          </a:p>
          <a:p>
            <a:pPr marL="684213" marR="0" lvl="1" indent="-227013" algn="just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a-IR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rPr>
              <a:t>اسلایدها توسط مدرس و </a:t>
            </a:r>
            <a:r>
              <a:rPr kumimoji="0" lang="fa-IR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rPr>
              <a:t>بدون هرگونه کپی‌برداری</a:t>
            </a:r>
            <a:r>
              <a:rPr kumimoji="0" lang="fa-IR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rPr>
              <a:t> از اسلایدهای از پیش آماده شده توسط فرد یا سایت دیگری تهیه شوند.</a:t>
            </a:r>
          </a:p>
          <a:p>
            <a:pPr marL="684213" marR="0" lvl="1" indent="-227013" algn="just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a-IR" sz="1600" b="0" i="0" u="none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rPr>
              <a:t>در زمان تدریس و بیان توضیحات، مدت زمان بدون تغییر ماندن صفحه نمایش، کمتر از 30 ثانیه باشد.</a:t>
            </a:r>
          </a:p>
          <a:p>
            <a:pPr marL="684213" marR="0" lvl="1" indent="-227013" algn="just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a-IR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rPr>
              <a:t>حداقل اندازه فونت مطالب در متن اسلایدها، 20 می‌باشد که در تنظیمات پیش‌فرض لایه‌بندی‌های تمپلیت اعمال شده است.</a:t>
            </a:r>
          </a:p>
        </p:txBody>
      </p:sp>
    </p:spTree>
    <p:extLst>
      <p:ext uri="{BB962C8B-B14F-4D97-AF65-F5344CB8AC3E}">
        <p14:creationId xmlns:p14="http://schemas.microsoft.com/office/powerpoint/2010/main" val="17149947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p-P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>
            <a:extLst>
              <a:ext uri="{FF2B5EF4-FFF2-40B4-BE49-F238E27FC236}">
                <a16:creationId xmlns:a16="http://schemas.microsoft.com/office/drawing/2014/main" id="{10FE8A7B-5458-4587-B6E2-2C76D80BCA37}"/>
              </a:ext>
            </a:extLst>
          </p:cNvPr>
          <p:cNvSpPr/>
          <p:nvPr userDrawn="1"/>
        </p:nvSpPr>
        <p:spPr>
          <a:xfrm>
            <a:off x="0" y="-34506"/>
            <a:ext cx="12258136" cy="692701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5D980DB-9960-46E3-87BA-685E44074697}"/>
              </a:ext>
            </a:extLst>
          </p:cNvPr>
          <p:cNvSpPr txBox="1"/>
          <p:nvPr userDrawn="1"/>
        </p:nvSpPr>
        <p:spPr>
          <a:xfrm>
            <a:off x="2867145" y="2222125"/>
            <a:ext cx="2801806" cy="844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1700" dirty="0">
                <a:latin typeface="IRANSansFaNum" panose="020B0506030804020204" pitchFamily="34" charset="-78"/>
                <a:cs typeface="IRANSansFaNum" panose="020B0506030804020204" pitchFamily="34" charset="-78"/>
              </a:rPr>
              <a:t>کمتر از 20% کل محتوای روایی در هر بازه 5 </a:t>
            </a:r>
            <a:r>
              <a:rPr lang="fa-IR" sz="1700" dirty="0" err="1">
                <a:latin typeface="IRANSansFaNum" panose="020B0506030804020204" pitchFamily="34" charset="-78"/>
                <a:cs typeface="IRANSansFaNum" panose="020B0506030804020204" pitchFamily="34" charset="-78"/>
              </a:rPr>
              <a:t>دقیقه‌ای</a:t>
            </a:r>
            <a:endParaRPr lang="en-US" sz="1700" dirty="0">
              <a:latin typeface="IRANSansFaNum" panose="020B0506030804020204" pitchFamily="34" charset="-78"/>
              <a:cs typeface="IRANSansFaNum" panose="020B0506030804020204" pitchFamily="34" charset="-78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7163591-4ABE-46AA-A082-02754DCBBF70}"/>
              </a:ext>
            </a:extLst>
          </p:cNvPr>
          <p:cNvSpPr txBox="1"/>
          <p:nvPr userDrawn="1"/>
        </p:nvSpPr>
        <p:spPr>
          <a:xfrm>
            <a:off x="791004" y="3640165"/>
            <a:ext cx="298625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r" rtl="1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fa-IR" sz="1700" dirty="0">
                <a:latin typeface="IRANSansFaNum" panose="020B0506030804020204" pitchFamily="34" charset="-78"/>
                <a:cs typeface="IRANSansFaNum" panose="020B0506030804020204" pitchFamily="34" charset="-78"/>
              </a:rPr>
              <a:t>استفاده از </a:t>
            </a:r>
            <a:r>
              <a:rPr lang="fa-IR" sz="1700" dirty="0" err="1">
                <a:latin typeface="IRANSansFaNum" panose="020B0506030804020204" pitchFamily="34" charset="-78"/>
                <a:cs typeface="IRANSansFaNum" panose="020B0506030804020204" pitchFamily="34" charset="-78"/>
              </a:rPr>
              <a:t>کلیدواژه‌ها</a:t>
            </a:r>
            <a:endParaRPr lang="en-US" sz="1700" dirty="0">
              <a:latin typeface="IRANSansFaNum" panose="020B0506030804020204" pitchFamily="34" charset="-78"/>
              <a:cs typeface="IRANSansFaNum" panose="020B0506030804020204" pitchFamily="34" charset="-78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26C889B-D702-433D-ADAD-544F65CBF610}"/>
              </a:ext>
            </a:extLst>
          </p:cNvPr>
          <p:cNvSpPr txBox="1"/>
          <p:nvPr userDrawn="1"/>
        </p:nvSpPr>
        <p:spPr>
          <a:xfrm>
            <a:off x="791004" y="4363300"/>
            <a:ext cx="298625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r" rtl="1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fa-IR" sz="1700" dirty="0">
                <a:latin typeface="IRANSansFaNum" panose="020B0506030804020204" pitchFamily="34" charset="-78"/>
                <a:cs typeface="IRANSansFaNum" panose="020B0506030804020204" pitchFamily="34" charset="-78"/>
              </a:rPr>
              <a:t>استفاده از تصاویر</a:t>
            </a:r>
            <a:endParaRPr lang="en-US" sz="1700" dirty="0">
              <a:latin typeface="IRANSansFaNum" panose="020B0506030804020204" pitchFamily="34" charset="-78"/>
              <a:cs typeface="IRANSansFaNum" panose="020B0506030804020204" pitchFamily="34" charset="-78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3BDB865-940C-4A71-90E3-BCE6EAD81B8B}"/>
              </a:ext>
            </a:extLst>
          </p:cNvPr>
          <p:cNvSpPr txBox="1"/>
          <p:nvPr userDrawn="1"/>
        </p:nvSpPr>
        <p:spPr>
          <a:xfrm>
            <a:off x="213498" y="5086434"/>
            <a:ext cx="356376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r" rtl="1">
              <a:buClr>
                <a:srgbClr val="0070C0"/>
              </a:buClr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fa-IR" sz="1700" dirty="0">
                <a:latin typeface="IRANSansFaNum" panose="020B0506030804020204" pitchFamily="34" charset="-78"/>
                <a:cs typeface="IRANSansFaNum" panose="020B0506030804020204" pitchFamily="34" charset="-78"/>
              </a:rPr>
              <a:t>نمایش مطالب نمودارهای </a:t>
            </a:r>
            <a:r>
              <a:rPr lang="fa-IR" sz="1700" dirty="0" err="1">
                <a:latin typeface="IRANSansFaNum" panose="020B0506030804020204" pitchFamily="34" charset="-78"/>
                <a:cs typeface="IRANSansFaNum" panose="020B0506030804020204" pitchFamily="34" charset="-78"/>
              </a:rPr>
              <a:t>گرافیکی</a:t>
            </a:r>
            <a:endParaRPr lang="en-US" sz="1700" dirty="0">
              <a:latin typeface="IRANSansFaNum" panose="020B0506030804020204" pitchFamily="34" charset="-78"/>
              <a:cs typeface="IRANSansFaNum" panose="020B0506030804020204" pitchFamily="34" charset="-78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68685DD-3C6D-4F47-9613-F07C2601F726}"/>
              </a:ext>
            </a:extLst>
          </p:cNvPr>
          <p:cNvSpPr txBox="1"/>
          <p:nvPr userDrawn="1"/>
        </p:nvSpPr>
        <p:spPr>
          <a:xfrm>
            <a:off x="5212347" y="5884122"/>
            <a:ext cx="1837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>
                <a:latin typeface="IRANSansFaNum" panose="020B0506030804020204" pitchFamily="34" charset="-78"/>
                <a:cs typeface="IRANSansFaNum" panose="020B0506030804020204" pitchFamily="34" charset="-78"/>
              </a:rPr>
              <a:t>عدم </a:t>
            </a:r>
            <a:r>
              <a:rPr lang="fa-IR" dirty="0" err="1">
                <a:latin typeface="IRANSansFaNum" panose="020B0506030804020204" pitchFamily="34" charset="-78"/>
                <a:cs typeface="IRANSansFaNum" panose="020B0506030804020204" pitchFamily="34" charset="-78"/>
              </a:rPr>
              <a:t>کپی‌برداری</a:t>
            </a:r>
            <a:endParaRPr lang="en-US" dirty="0">
              <a:latin typeface="IRANSansFaNum" panose="020B0506030804020204" pitchFamily="34" charset="-78"/>
              <a:cs typeface="IRANSansFaNum" panose="020B0506030804020204" pitchFamily="34" charset="-78"/>
            </a:endParaRP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2AB2D20C-5EA2-432A-86F2-5CABBB0DBDE3}"/>
              </a:ext>
            </a:extLst>
          </p:cNvPr>
          <p:cNvSpPr/>
          <p:nvPr userDrawn="1"/>
        </p:nvSpPr>
        <p:spPr>
          <a:xfrm>
            <a:off x="7153561" y="2311527"/>
            <a:ext cx="2090367" cy="1113259"/>
          </a:xfrm>
          <a:prstGeom prst="roundRect">
            <a:avLst/>
          </a:prstGeom>
          <a:solidFill>
            <a:srgbClr val="DAF3FE"/>
          </a:solidFill>
          <a:ln w="1905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50000"/>
              </a:lnSpc>
            </a:pPr>
            <a:r>
              <a:rPr lang="fa-IR" sz="2200" dirty="0" err="1">
                <a:solidFill>
                  <a:schemeClr val="tx1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روخوانی‌نبودن</a:t>
            </a:r>
            <a:endParaRPr lang="fa-IR" sz="2200" dirty="0">
              <a:solidFill>
                <a:schemeClr val="tx1"/>
              </a:solidFill>
              <a:latin typeface="IRANSansFaNum" panose="020B0506030804020204" pitchFamily="34" charset="-78"/>
              <a:cs typeface="IRANSansFaNum" panose="020B0506030804020204" pitchFamily="34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2200" dirty="0" err="1">
                <a:solidFill>
                  <a:schemeClr val="tx1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اسلایدها</a:t>
            </a:r>
            <a:endParaRPr lang="en-US" sz="2200" dirty="0">
              <a:solidFill>
                <a:schemeClr val="tx1"/>
              </a:solidFill>
              <a:latin typeface="IRANSansFaNum" panose="020B0506030804020204" pitchFamily="34" charset="-78"/>
              <a:cs typeface="IRANSansFaNum" panose="020B0506030804020204" pitchFamily="34" charset="-78"/>
            </a:endParaRP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B6877950-9695-4AD0-9733-2399BDC0B268}"/>
              </a:ext>
            </a:extLst>
          </p:cNvPr>
          <p:cNvSpPr/>
          <p:nvPr userDrawn="1"/>
        </p:nvSpPr>
        <p:spPr>
          <a:xfrm>
            <a:off x="3497494" y="1752365"/>
            <a:ext cx="2128839" cy="452710"/>
          </a:xfrm>
          <a:prstGeom prst="roundRect">
            <a:avLst/>
          </a:prstGeom>
          <a:solidFill>
            <a:srgbClr val="FFD5D9"/>
          </a:solidFill>
          <a:ln w="1905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000" dirty="0">
                <a:solidFill>
                  <a:schemeClr val="tx1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بیان نکات مهم</a:t>
            </a:r>
            <a:endParaRPr lang="en-US" sz="2000" dirty="0">
              <a:solidFill>
                <a:schemeClr val="tx1"/>
              </a:solidFill>
              <a:latin typeface="IRANSansFaNum" panose="020B0506030804020204" pitchFamily="34" charset="-78"/>
              <a:cs typeface="IRANSansFaNum" panose="020B0506030804020204" pitchFamily="34" charset="-78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DB8CF3E-3AD1-4525-B8A7-30BD61F194A9}"/>
              </a:ext>
            </a:extLst>
          </p:cNvPr>
          <p:cNvSpPr txBox="1"/>
          <p:nvPr userDrawn="1"/>
        </p:nvSpPr>
        <p:spPr>
          <a:xfrm>
            <a:off x="6153036" y="2529584"/>
            <a:ext cx="817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err="1">
                <a:latin typeface="IRANSansFaNum" panose="020B0506030804020204" pitchFamily="34" charset="-78"/>
                <a:cs typeface="IRANSansFaNum" panose="020B0506030804020204" pitchFamily="34" charset="-78"/>
              </a:rPr>
              <a:t>استثناء</a:t>
            </a:r>
            <a:endParaRPr lang="en-US" dirty="0">
              <a:latin typeface="IRANSansFaNum" panose="020B0506030804020204" pitchFamily="34" charset="-78"/>
              <a:cs typeface="IRANSansFaNum" panose="020B0506030804020204" pitchFamily="34" charset="-78"/>
            </a:endParaRPr>
          </a:p>
        </p:txBody>
      </p:sp>
      <p:pic>
        <p:nvPicPr>
          <p:cNvPr id="64" name="Picture 63">
            <a:extLst>
              <a:ext uri="{FF2B5EF4-FFF2-40B4-BE49-F238E27FC236}">
                <a16:creationId xmlns:a16="http://schemas.microsoft.com/office/drawing/2014/main" id="{462F221E-BD66-473E-9E43-8B0D9E22D0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885" y="2227535"/>
            <a:ext cx="1799276" cy="1057073"/>
          </a:xfrm>
          <a:prstGeom prst="rect">
            <a:avLst/>
          </a:prstGeom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965A8CCF-84B2-48E5-8CCA-0540212F69D8}"/>
              </a:ext>
            </a:extLst>
          </p:cNvPr>
          <p:cNvSpPr txBox="1"/>
          <p:nvPr userDrawn="1"/>
        </p:nvSpPr>
        <p:spPr>
          <a:xfrm>
            <a:off x="1864309" y="1756074"/>
            <a:ext cx="785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400" dirty="0">
                <a:solidFill>
                  <a:srgbClr val="FF0000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%20</a:t>
            </a:r>
          </a:p>
        </p:txBody>
      </p:sp>
      <p:pic>
        <p:nvPicPr>
          <p:cNvPr id="66" name="Picture 65">
            <a:extLst>
              <a:ext uri="{FF2B5EF4-FFF2-40B4-BE49-F238E27FC236}">
                <a16:creationId xmlns:a16="http://schemas.microsoft.com/office/drawing/2014/main" id="{29C8A5A0-099C-4637-B5F1-B7D1760967F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982" y="1499114"/>
            <a:ext cx="722148" cy="1069848"/>
          </a:xfrm>
          <a:prstGeom prst="rect">
            <a:avLst/>
          </a:prstGeom>
        </p:spPr>
      </p:pic>
      <p:sp>
        <p:nvSpPr>
          <p:cNvPr id="67" name="Speech Bubble: Rectangle with Corners Rounded 66">
            <a:extLst>
              <a:ext uri="{FF2B5EF4-FFF2-40B4-BE49-F238E27FC236}">
                <a16:creationId xmlns:a16="http://schemas.microsoft.com/office/drawing/2014/main" id="{15BCAF04-AC41-4244-9FAE-F1F522E0A118}"/>
              </a:ext>
            </a:extLst>
          </p:cNvPr>
          <p:cNvSpPr/>
          <p:nvPr userDrawn="1"/>
        </p:nvSpPr>
        <p:spPr>
          <a:xfrm>
            <a:off x="1391755" y="1776471"/>
            <a:ext cx="560624" cy="343160"/>
          </a:xfrm>
          <a:prstGeom prst="wedgeRoundRectCallout">
            <a:avLst>
              <a:gd name="adj1" fmla="val -61204"/>
              <a:gd name="adj2" fmla="val 75707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C380B758-09F5-4D27-8E32-7FAB2005FD73}"/>
              </a:ext>
            </a:extLst>
          </p:cNvPr>
          <p:cNvSpPr/>
          <p:nvPr userDrawn="1"/>
        </p:nvSpPr>
        <p:spPr>
          <a:xfrm>
            <a:off x="1449402" y="1852030"/>
            <a:ext cx="228600" cy="27432"/>
          </a:xfrm>
          <a:prstGeom prst="roundRect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41BC47D4-F99E-4110-8E9C-CFC5F73A2D25}"/>
              </a:ext>
            </a:extLst>
          </p:cNvPr>
          <p:cNvSpPr/>
          <p:nvPr userDrawn="1"/>
        </p:nvSpPr>
        <p:spPr>
          <a:xfrm>
            <a:off x="1443756" y="1911793"/>
            <a:ext cx="365760" cy="27432"/>
          </a:xfrm>
          <a:prstGeom prst="roundRect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121AA748-5B81-47E0-832A-0CEDCDC0E972}"/>
              </a:ext>
            </a:extLst>
          </p:cNvPr>
          <p:cNvSpPr/>
          <p:nvPr userDrawn="1"/>
        </p:nvSpPr>
        <p:spPr>
          <a:xfrm>
            <a:off x="1443756" y="1970688"/>
            <a:ext cx="365760" cy="27432"/>
          </a:xfrm>
          <a:prstGeom prst="roundRect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B8CD7838-94D0-4959-B492-15448F4686BB}"/>
              </a:ext>
            </a:extLst>
          </p:cNvPr>
          <p:cNvSpPr/>
          <p:nvPr userDrawn="1"/>
        </p:nvSpPr>
        <p:spPr>
          <a:xfrm>
            <a:off x="1443756" y="2029583"/>
            <a:ext cx="365760" cy="27432"/>
          </a:xfrm>
          <a:prstGeom prst="roundRect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E03256BA-435B-429E-97CE-4C6E495CE2E6}"/>
              </a:ext>
            </a:extLst>
          </p:cNvPr>
          <p:cNvSpPr txBox="1"/>
          <p:nvPr userDrawn="1"/>
        </p:nvSpPr>
        <p:spPr>
          <a:xfrm>
            <a:off x="1646495" y="1606507"/>
            <a:ext cx="10650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1200" dirty="0">
                <a:latin typeface="IRANSansFaNum" panose="020B0506030804020204" pitchFamily="34" charset="-78"/>
                <a:cs typeface="IRANSansFaNum" panose="020B0506030804020204" pitchFamily="34" charset="-78"/>
              </a:rPr>
              <a:t>MAX</a:t>
            </a:r>
          </a:p>
        </p:txBody>
      </p:sp>
      <p:sp>
        <p:nvSpPr>
          <p:cNvPr id="73" name="Arc 72">
            <a:extLst>
              <a:ext uri="{FF2B5EF4-FFF2-40B4-BE49-F238E27FC236}">
                <a16:creationId xmlns:a16="http://schemas.microsoft.com/office/drawing/2014/main" id="{C8AAE0B0-98C0-48FC-A085-4D5468A55A9C}"/>
              </a:ext>
            </a:extLst>
          </p:cNvPr>
          <p:cNvSpPr/>
          <p:nvPr userDrawn="1"/>
        </p:nvSpPr>
        <p:spPr>
          <a:xfrm rot="3012831">
            <a:off x="2192713" y="1960935"/>
            <a:ext cx="400469" cy="400469"/>
          </a:xfrm>
          <a:custGeom>
            <a:avLst/>
            <a:gdLst>
              <a:gd name="connsiteX0" fmla="*/ 200234 w 400469"/>
              <a:gd name="connsiteY0" fmla="*/ 0 h 400469"/>
              <a:gd name="connsiteX1" fmla="*/ 400469 w 400469"/>
              <a:gd name="connsiteY1" fmla="*/ 200235 h 400469"/>
              <a:gd name="connsiteX2" fmla="*/ 200235 w 400469"/>
              <a:gd name="connsiteY2" fmla="*/ 200235 h 400469"/>
              <a:gd name="connsiteX3" fmla="*/ 200234 w 400469"/>
              <a:gd name="connsiteY3" fmla="*/ 0 h 400469"/>
              <a:gd name="connsiteX0" fmla="*/ 200234 w 400469"/>
              <a:gd name="connsiteY0" fmla="*/ 0 h 400469"/>
              <a:gd name="connsiteX1" fmla="*/ 400469 w 400469"/>
              <a:gd name="connsiteY1" fmla="*/ 200235 h 400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00469" h="400469" stroke="0" extrusionOk="0">
                <a:moveTo>
                  <a:pt x="200234" y="0"/>
                </a:moveTo>
                <a:cubicBezTo>
                  <a:pt x="294830" y="-3640"/>
                  <a:pt x="400550" y="86249"/>
                  <a:pt x="400469" y="200235"/>
                </a:cubicBezTo>
                <a:cubicBezTo>
                  <a:pt x="339269" y="196879"/>
                  <a:pt x="251946" y="207581"/>
                  <a:pt x="200235" y="200235"/>
                </a:cubicBezTo>
                <a:cubicBezTo>
                  <a:pt x="204348" y="134907"/>
                  <a:pt x="211805" y="72662"/>
                  <a:pt x="200234" y="0"/>
                </a:cubicBezTo>
                <a:close/>
              </a:path>
              <a:path w="400469" h="400469" fill="none" extrusionOk="0">
                <a:moveTo>
                  <a:pt x="200234" y="0"/>
                </a:moveTo>
                <a:cubicBezTo>
                  <a:pt x="307632" y="10769"/>
                  <a:pt x="396578" y="94629"/>
                  <a:pt x="400469" y="200235"/>
                </a:cubicBezTo>
              </a:path>
              <a:path w="400469" h="400469" fill="none" stroke="0" extrusionOk="0">
                <a:moveTo>
                  <a:pt x="200234" y="0"/>
                </a:moveTo>
                <a:cubicBezTo>
                  <a:pt x="304805" y="12763"/>
                  <a:pt x="391571" y="74958"/>
                  <a:pt x="400469" y="200235"/>
                </a:cubicBezTo>
              </a:path>
            </a:pathLst>
          </a:custGeom>
          <a:ln w="12700">
            <a:solidFill>
              <a:srgbClr val="0070C0"/>
            </a:solidFill>
            <a:prstDash val="sysDash"/>
            <a:headEnd type="none" w="med" len="med"/>
            <a:tailEnd type="arrow" w="med" len="med"/>
            <a:extLst>
              <a:ext uri="{C807C97D-BFC1-408E-A445-0C87EB9F89A2}">
                <ask:lineSketchStyleProps xmlns:ask="http://schemas.microsoft.com/office/drawing/2018/sketchyshapes" sd="3515153517">
                  <a:prstGeom prst="arc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253CA0CA-2410-4AF4-8698-B12679C16A48}"/>
              </a:ext>
            </a:extLst>
          </p:cNvPr>
          <p:cNvSpPr txBox="1"/>
          <p:nvPr userDrawn="1"/>
        </p:nvSpPr>
        <p:spPr>
          <a:xfrm>
            <a:off x="1996187" y="2627640"/>
            <a:ext cx="785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400" dirty="0">
                <a:solidFill>
                  <a:srgbClr val="FF0000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5</a:t>
            </a:r>
            <a:r>
              <a:rPr lang="en-US" sz="1600" dirty="0">
                <a:solidFill>
                  <a:srgbClr val="FF0000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 </a:t>
            </a:r>
            <a:r>
              <a:rPr lang="en-US" sz="1200" dirty="0">
                <a:latin typeface="IRANSansFaNum" panose="020B0506030804020204" pitchFamily="34" charset="-78"/>
                <a:cs typeface="IRANSansFaNum" panose="020B0506030804020204" pitchFamily="34" charset="-78"/>
              </a:rPr>
              <a:t>min</a:t>
            </a:r>
            <a:endParaRPr lang="en-US" sz="1600" dirty="0">
              <a:latin typeface="IRANSansFaNum" panose="020B0506030804020204" pitchFamily="34" charset="-78"/>
              <a:cs typeface="IRANSansFaNum" panose="020B0506030804020204" pitchFamily="34" charset="-78"/>
            </a:endParaRP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B998FAEC-EF86-459A-8F01-8868FA9CBF8D}"/>
              </a:ext>
            </a:extLst>
          </p:cNvPr>
          <p:cNvGrpSpPr/>
          <p:nvPr userDrawn="1"/>
        </p:nvGrpSpPr>
        <p:grpSpPr>
          <a:xfrm>
            <a:off x="4294265" y="3746240"/>
            <a:ext cx="1356165" cy="1588064"/>
            <a:chOff x="3774049" y="3807660"/>
            <a:chExt cx="1356165" cy="1588064"/>
          </a:xfrm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C0A71DF1-147E-4B30-8E58-15D38DEB387F}"/>
                </a:ext>
              </a:extLst>
            </p:cNvPr>
            <p:cNvSpPr/>
            <p:nvPr/>
          </p:nvSpPr>
          <p:spPr>
            <a:xfrm>
              <a:off x="3774049" y="3807660"/>
              <a:ext cx="1356165" cy="1588064"/>
            </a:xfrm>
            <a:prstGeom prst="ellipse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A32AF1EE-FCD0-4A71-8828-44597C2E43E4}"/>
                </a:ext>
              </a:extLst>
            </p:cNvPr>
            <p:cNvSpPr txBox="1"/>
            <p:nvPr/>
          </p:nvSpPr>
          <p:spPr>
            <a:xfrm>
              <a:off x="3940164" y="3946421"/>
              <a:ext cx="1023937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rtl="1"/>
              <a:r>
                <a:rPr lang="fa-IR" sz="1600" b="1" dirty="0">
                  <a:latin typeface="IRANSansFaNum" panose="020B0506030804020204" pitchFamily="34" charset="-78"/>
                  <a:cs typeface="IRANSansFaNum" panose="020B0506030804020204" pitchFamily="34" charset="-78"/>
                </a:rPr>
                <a:t>راهکارها</a:t>
              </a:r>
              <a:endParaRPr lang="en-US" sz="1600" b="1" dirty="0"/>
            </a:p>
          </p:txBody>
        </p:sp>
        <p:pic>
          <p:nvPicPr>
            <p:cNvPr id="78" name="Picture 77">
              <a:extLst>
                <a:ext uri="{FF2B5EF4-FFF2-40B4-BE49-F238E27FC236}">
                  <a16:creationId xmlns:a16="http://schemas.microsoft.com/office/drawing/2014/main" id="{B6D136C9-D58F-4CDA-BED8-0C5816BD5D2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29601" y="4321908"/>
              <a:ext cx="661470" cy="1073816"/>
            </a:xfrm>
            <a:prstGeom prst="rect">
              <a:avLst/>
            </a:prstGeom>
          </p:spPr>
        </p:pic>
      </p:grpSp>
      <p:sp>
        <p:nvSpPr>
          <p:cNvPr id="79" name="Arrow: Down 78">
            <a:extLst>
              <a:ext uri="{FF2B5EF4-FFF2-40B4-BE49-F238E27FC236}">
                <a16:creationId xmlns:a16="http://schemas.microsoft.com/office/drawing/2014/main" id="{AFE9BEDB-26C4-49A5-B4D7-37772338C6F5}"/>
              </a:ext>
            </a:extLst>
          </p:cNvPr>
          <p:cNvSpPr/>
          <p:nvPr userDrawn="1"/>
        </p:nvSpPr>
        <p:spPr>
          <a:xfrm>
            <a:off x="4772939" y="3106981"/>
            <a:ext cx="398815" cy="697852"/>
          </a:xfrm>
          <a:prstGeom prst="downArrow">
            <a:avLst>
              <a:gd name="adj1" fmla="val 50000"/>
              <a:gd name="adj2" fmla="val 52531"/>
            </a:avLst>
          </a:prstGeom>
          <a:solidFill>
            <a:schemeClr val="accent4">
              <a:lumMod val="75000"/>
            </a:schemeClr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0" name="Connector: Elbow 79">
            <a:extLst>
              <a:ext uri="{FF2B5EF4-FFF2-40B4-BE49-F238E27FC236}">
                <a16:creationId xmlns:a16="http://schemas.microsoft.com/office/drawing/2014/main" id="{66C9FF36-22AF-4F46-A4E5-25BEA59D44A9}"/>
              </a:ext>
            </a:extLst>
          </p:cNvPr>
          <p:cNvCxnSpPr>
            <a:cxnSpLocks/>
            <a:stCxn id="60" idx="1"/>
            <a:endCxn id="54" idx="2"/>
          </p:cNvCxnSpPr>
          <p:nvPr userDrawn="1"/>
        </p:nvCxnSpPr>
        <p:spPr>
          <a:xfrm rot="10800000">
            <a:off x="6130907" y="2387123"/>
            <a:ext cx="1022654" cy="481035"/>
          </a:xfrm>
          <a:prstGeom prst="bentConnector2">
            <a:avLst/>
          </a:prstGeom>
          <a:ln w="19050">
            <a:solidFill>
              <a:srgbClr val="0070C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or: Elbow 80">
            <a:extLst>
              <a:ext uri="{FF2B5EF4-FFF2-40B4-BE49-F238E27FC236}">
                <a16:creationId xmlns:a16="http://schemas.microsoft.com/office/drawing/2014/main" id="{694BD46B-EBBE-4A13-9BBF-1AABECB6F4DC}"/>
              </a:ext>
            </a:extLst>
          </p:cNvPr>
          <p:cNvCxnSpPr>
            <a:stCxn id="76" idx="2"/>
            <a:endCxn id="56" idx="3"/>
          </p:cNvCxnSpPr>
          <p:nvPr userDrawn="1"/>
        </p:nvCxnSpPr>
        <p:spPr>
          <a:xfrm rot="10800000">
            <a:off x="3777263" y="3817138"/>
            <a:ext cx="517003" cy="723135"/>
          </a:xfrm>
          <a:prstGeom prst="bentConnector3">
            <a:avLst/>
          </a:prstGeom>
          <a:ln w="19050">
            <a:solidFill>
              <a:srgbClr val="0070C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or: Elbow 81">
            <a:extLst>
              <a:ext uri="{FF2B5EF4-FFF2-40B4-BE49-F238E27FC236}">
                <a16:creationId xmlns:a16="http://schemas.microsoft.com/office/drawing/2014/main" id="{D8A4FE4F-F7C8-4F73-B920-8BD5808A1AB0}"/>
              </a:ext>
            </a:extLst>
          </p:cNvPr>
          <p:cNvCxnSpPr>
            <a:cxnSpLocks/>
            <a:stCxn id="76" idx="2"/>
            <a:endCxn id="58" idx="3"/>
          </p:cNvCxnSpPr>
          <p:nvPr userDrawn="1"/>
        </p:nvCxnSpPr>
        <p:spPr>
          <a:xfrm rot="10800000" flipV="1">
            <a:off x="3777263" y="4540272"/>
            <a:ext cx="517003" cy="723134"/>
          </a:xfrm>
          <a:prstGeom prst="bentConnector3">
            <a:avLst/>
          </a:prstGeom>
          <a:ln w="19050">
            <a:solidFill>
              <a:srgbClr val="0070C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E360A7D9-7F58-40F6-902A-39EF3ED03C67}"/>
              </a:ext>
            </a:extLst>
          </p:cNvPr>
          <p:cNvCxnSpPr>
            <a:stCxn id="76" idx="2"/>
            <a:endCxn id="57" idx="3"/>
          </p:cNvCxnSpPr>
          <p:nvPr userDrawn="1"/>
        </p:nvCxnSpPr>
        <p:spPr>
          <a:xfrm flipH="1">
            <a:off x="3777262" y="4540272"/>
            <a:ext cx="517003" cy="0"/>
          </a:xfrm>
          <a:prstGeom prst="straightConnector1">
            <a:avLst/>
          </a:prstGeom>
          <a:ln w="19050">
            <a:solidFill>
              <a:srgbClr val="0070C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0F09D2CA-8CED-41E9-B98F-2EF93715F02E}"/>
              </a:ext>
            </a:extLst>
          </p:cNvPr>
          <p:cNvSpPr/>
          <p:nvPr userDrawn="1"/>
        </p:nvSpPr>
        <p:spPr>
          <a:xfrm>
            <a:off x="7153561" y="4615859"/>
            <a:ext cx="2090367" cy="1113259"/>
          </a:xfrm>
          <a:prstGeom prst="roundRect">
            <a:avLst/>
          </a:prstGeom>
          <a:solidFill>
            <a:srgbClr val="DAF3FE"/>
          </a:solidFill>
          <a:ln w="1905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50000"/>
              </a:lnSpc>
            </a:pPr>
            <a:r>
              <a:rPr lang="fa-IR" sz="2200" dirty="0">
                <a:solidFill>
                  <a:schemeClr val="tx1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تهیه اسلاید</a:t>
            </a:r>
          </a:p>
          <a:p>
            <a:pPr algn="ctr" rtl="1">
              <a:lnSpc>
                <a:spcPct val="150000"/>
              </a:lnSpc>
            </a:pPr>
            <a:r>
              <a:rPr lang="fa-IR" sz="2200" dirty="0">
                <a:solidFill>
                  <a:schemeClr val="tx1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توسط مدرس</a:t>
            </a:r>
            <a:endParaRPr lang="en-US" sz="2200" dirty="0">
              <a:solidFill>
                <a:schemeClr val="tx1"/>
              </a:solidFill>
              <a:latin typeface="IRANSansFaNum" panose="020B0506030804020204" pitchFamily="34" charset="-78"/>
              <a:cs typeface="IRANSansFaNum" panose="020B0506030804020204" pitchFamily="34" charset="-78"/>
            </a:endParaRPr>
          </a:p>
        </p:txBody>
      </p:sp>
      <p:cxnSp>
        <p:nvCxnSpPr>
          <p:cNvPr id="85" name="Connector: Elbow 84">
            <a:extLst>
              <a:ext uri="{FF2B5EF4-FFF2-40B4-BE49-F238E27FC236}">
                <a16:creationId xmlns:a16="http://schemas.microsoft.com/office/drawing/2014/main" id="{860825EA-6D2F-45FD-B665-54C911414018}"/>
              </a:ext>
            </a:extLst>
          </p:cNvPr>
          <p:cNvCxnSpPr>
            <a:cxnSpLocks/>
            <a:stCxn id="84" idx="1"/>
            <a:endCxn id="59" idx="0"/>
          </p:cNvCxnSpPr>
          <p:nvPr userDrawn="1"/>
        </p:nvCxnSpPr>
        <p:spPr>
          <a:xfrm rot="10800000" flipV="1">
            <a:off x="6130907" y="5172488"/>
            <a:ext cx="1022654" cy="711633"/>
          </a:xfrm>
          <a:prstGeom prst="bentConnector2">
            <a:avLst/>
          </a:prstGeom>
          <a:ln w="19050">
            <a:solidFill>
              <a:srgbClr val="0070C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Multiplication Sign 85">
            <a:extLst>
              <a:ext uri="{FF2B5EF4-FFF2-40B4-BE49-F238E27FC236}">
                <a16:creationId xmlns:a16="http://schemas.microsoft.com/office/drawing/2014/main" id="{E71F1A03-E1F2-4FAD-8A5F-61F66E91DD48}"/>
              </a:ext>
            </a:extLst>
          </p:cNvPr>
          <p:cNvSpPr/>
          <p:nvPr userDrawn="1"/>
        </p:nvSpPr>
        <p:spPr>
          <a:xfrm>
            <a:off x="6821568" y="5785052"/>
            <a:ext cx="555389" cy="555389"/>
          </a:xfrm>
          <a:prstGeom prst="mathMultiply">
            <a:avLst>
              <a:gd name="adj1" fmla="val 1708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7" name="Picture 86">
            <a:extLst>
              <a:ext uri="{FF2B5EF4-FFF2-40B4-BE49-F238E27FC236}">
                <a16:creationId xmlns:a16="http://schemas.microsoft.com/office/drawing/2014/main" id="{0261CFC8-8A5D-46E5-985A-F48650A177D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5697" y="4082675"/>
            <a:ext cx="659025" cy="1069848"/>
          </a:xfrm>
          <a:prstGeom prst="rect">
            <a:avLst/>
          </a:prstGeom>
        </p:spPr>
      </p:pic>
      <p:grpSp>
        <p:nvGrpSpPr>
          <p:cNvPr id="102" name="Group 101">
            <a:extLst>
              <a:ext uri="{FF2B5EF4-FFF2-40B4-BE49-F238E27FC236}">
                <a16:creationId xmlns:a16="http://schemas.microsoft.com/office/drawing/2014/main" id="{DF6D7106-7A60-4C5E-82D4-E1FA558B187B}"/>
              </a:ext>
            </a:extLst>
          </p:cNvPr>
          <p:cNvGrpSpPr/>
          <p:nvPr userDrawn="1"/>
        </p:nvGrpSpPr>
        <p:grpSpPr>
          <a:xfrm>
            <a:off x="9661858" y="1128420"/>
            <a:ext cx="2092597" cy="5030481"/>
            <a:chOff x="9525000" y="496898"/>
            <a:chExt cx="2441033" cy="5868101"/>
          </a:xfrm>
        </p:grpSpPr>
        <p:pic>
          <p:nvPicPr>
            <p:cNvPr id="95" name="Picture 94">
              <a:extLst>
                <a:ext uri="{FF2B5EF4-FFF2-40B4-BE49-F238E27FC236}">
                  <a16:creationId xmlns:a16="http://schemas.microsoft.com/office/drawing/2014/main" id="{0AF12507-B46E-4B17-A951-FD4CA5B79B4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525000" y="1450169"/>
              <a:ext cx="2441033" cy="4914830"/>
            </a:xfrm>
            <a:prstGeom prst="rect">
              <a:avLst/>
            </a:prstGeom>
          </p:spPr>
        </p:pic>
        <p:pic>
          <p:nvPicPr>
            <p:cNvPr id="96" name="Picture 95">
              <a:extLst>
                <a:ext uri="{FF2B5EF4-FFF2-40B4-BE49-F238E27FC236}">
                  <a16:creationId xmlns:a16="http://schemas.microsoft.com/office/drawing/2014/main" id="{E0336C61-04E9-4B88-AE01-DB1BA7EFC3E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17076" y="1564113"/>
              <a:ext cx="1096768" cy="1181863"/>
            </a:xfrm>
            <a:prstGeom prst="rect">
              <a:avLst/>
            </a:prstGeom>
          </p:spPr>
        </p:pic>
        <p:pic>
          <p:nvPicPr>
            <p:cNvPr id="97" name="Picture 96">
              <a:extLst>
                <a:ext uri="{FF2B5EF4-FFF2-40B4-BE49-F238E27FC236}">
                  <a16:creationId xmlns:a16="http://schemas.microsoft.com/office/drawing/2014/main" id="{0CFDF431-C012-4777-8523-CA5DF0B8188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0395370" y="496898"/>
              <a:ext cx="768281" cy="1138194"/>
            </a:xfrm>
            <a:prstGeom prst="rect">
              <a:avLst/>
            </a:prstGeom>
          </p:spPr>
        </p:pic>
      </p:grpSp>
      <p:sp>
        <p:nvSpPr>
          <p:cNvPr id="98" name="Oval 97">
            <a:extLst>
              <a:ext uri="{FF2B5EF4-FFF2-40B4-BE49-F238E27FC236}">
                <a16:creationId xmlns:a16="http://schemas.microsoft.com/office/drawing/2014/main" id="{04EC763B-AA90-496B-9454-025178555ECF}"/>
              </a:ext>
            </a:extLst>
          </p:cNvPr>
          <p:cNvSpPr/>
          <p:nvPr userDrawn="1"/>
        </p:nvSpPr>
        <p:spPr>
          <a:xfrm>
            <a:off x="8942014" y="2075367"/>
            <a:ext cx="463461" cy="463461"/>
          </a:xfrm>
          <a:prstGeom prst="ellipse">
            <a:avLst/>
          </a:prstGeom>
          <a:solidFill>
            <a:srgbClr val="FFD5D9"/>
          </a:solidFill>
          <a:ln w="1905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1</a:t>
            </a: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ABD00A57-517C-4E52-80BE-B9D881B7AE3E}"/>
              </a:ext>
            </a:extLst>
          </p:cNvPr>
          <p:cNvSpPr/>
          <p:nvPr userDrawn="1"/>
        </p:nvSpPr>
        <p:spPr>
          <a:xfrm>
            <a:off x="8942014" y="4384128"/>
            <a:ext cx="463461" cy="463461"/>
          </a:xfrm>
          <a:prstGeom prst="ellipse">
            <a:avLst/>
          </a:prstGeom>
          <a:solidFill>
            <a:srgbClr val="FFD5D9"/>
          </a:solidFill>
          <a:ln w="1905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2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0F50EF4C-43C1-4C10-B29B-E22E4A2EB389}"/>
              </a:ext>
            </a:extLst>
          </p:cNvPr>
          <p:cNvSpPr txBox="1"/>
          <p:nvPr userDrawn="1"/>
        </p:nvSpPr>
        <p:spPr>
          <a:xfrm>
            <a:off x="612558" y="603202"/>
            <a:ext cx="10990556" cy="630942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 algn="ctr"/>
            <a:endParaRPr lang="en-US" sz="300" b="1" dirty="0">
              <a:solidFill>
                <a:schemeClr val="bg1"/>
              </a:solidFill>
              <a:latin typeface="IRANSans" panose="020B0506030804020204" pitchFamily="34" charset="-78"/>
              <a:cs typeface="IRANSans" panose="020B0506030804020204" pitchFamily="34" charset="-78"/>
            </a:endParaRPr>
          </a:p>
          <a:p>
            <a:pPr algn="ctr" rtl="1"/>
            <a:r>
              <a:rPr lang="fa-IR" sz="2600" b="1" dirty="0">
                <a:latin typeface="IRANSansFaNum" panose="020B0506030804020204" pitchFamily="34" charset="-78"/>
                <a:cs typeface="IRANSansFaNum" panose="020B0506030804020204" pitchFamily="34" charset="-78"/>
              </a:rPr>
              <a:t>راهنمای تهیه اسلاید و شیوه تدریس</a:t>
            </a:r>
            <a:endParaRPr lang="en-US" sz="300" b="1" dirty="0">
              <a:solidFill>
                <a:schemeClr val="bg1"/>
              </a:solidFill>
              <a:latin typeface="IRANSans" panose="020B0506030804020204" pitchFamily="34" charset="-78"/>
              <a:cs typeface="IRANSans" panose="020B0506030804020204" pitchFamily="34" charset="-78"/>
            </a:endParaRPr>
          </a:p>
        </p:txBody>
      </p:sp>
      <p:sp>
        <p:nvSpPr>
          <p:cNvPr id="119" name="Slide Number Placeholder 3">
            <a:extLst>
              <a:ext uri="{FF2B5EF4-FFF2-40B4-BE49-F238E27FC236}">
                <a16:creationId xmlns:a16="http://schemas.microsoft.com/office/drawing/2014/main" id="{DC3802C6-26EE-40C9-9992-8CA81AFAC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59914" y="6273031"/>
            <a:ext cx="2743200" cy="365125"/>
          </a:xfrm>
        </p:spPr>
        <p:txBody>
          <a:bodyPr/>
          <a:lstStyle>
            <a:lvl1pPr>
              <a:defRPr lang="en-US" sz="1400" kern="1200" smtClean="0">
                <a:solidFill>
                  <a:srgbClr val="898989"/>
                </a:solidFill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27E60EC9-9CC8-482C-956C-11E283106604}"/>
              </a:ext>
            </a:extLst>
          </p:cNvPr>
          <p:cNvGrpSpPr/>
          <p:nvPr userDrawn="1"/>
        </p:nvGrpSpPr>
        <p:grpSpPr>
          <a:xfrm>
            <a:off x="5710237" y="1516631"/>
            <a:ext cx="840536" cy="870491"/>
            <a:chOff x="5710237" y="1516631"/>
            <a:chExt cx="840536" cy="870491"/>
          </a:xfrm>
        </p:grpSpPr>
        <p:pic>
          <p:nvPicPr>
            <p:cNvPr id="54" name="Picture 2" descr="4 Ways to Unlock Your Brainstorming Process | The Novel Smithy | Book gif,  Motion design animation, Science lab decorations">
              <a:extLst>
                <a:ext uri="{FF2B5EF4-FFF2-40B4-BE49-F238E27FC236}">
                  <a16:creationId xmlns:a16="http://schemas.microsoft.com/office/drawing/2014/main" id="{CAABD0FF-D9CD-4BEF-8841-D61F36596F8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1040" y="1547389"/>
              <a:ext cx="839733" cy="839733"/>
            </a:xfrm>
            <a:prstGeom prst="rect">
              <a:avLst/>
            </a:prstGeom>
            <a:noFill/>
            <a:effectLst>
              <a:softEdge rad="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5FE639ED-003B-4B72-AC4E-42F9A348CAAA}"/>
                </a:ext>
              </a:extLst>
            </p:cNvPr>
            <p:cNvSpPr/>
            <p:nvPr userDrawn="1"/>
          </p:nvSpPr>
          <p:spPr>
            <a:xfrm>
              <a:off x="5710237" y="1516631"/>
              <a:ext cx="819938" cy="819938"/>
            </a:xfrm>
            <a:prstGeom prst="ellipse">
              <a:avLst/>
            </a:prstGeom>
            <a:noFill/>
            <a:ln w="117475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46518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2558" y="593889"/>
            <a:ext cx="10982411" cy="604596"/>
          </a:xfrm>
          <a:prstGeom prst="rect">
            <a:avLst/>
          </a:prstGeom>
        </p:spPr>
        <p:txBody>
          <a:bodyPr tIns="91440" bIns="91440">
            <a:noAutofit/>
          </a:bodyPr>
          <a:lstStyle>
            <a:lvl1pPr>
              <a:defRPr sz="2600">
                <a:solidFill>
                  <a:schemeClr val="bg1"/>
                </a:solidFill>
                <a:latin typeface="IRANSans" panose="020B0506030804020204" pitchFamily="34" charset="-78"/>
                <a:cs typeface="IRANSans" panose="020B0506030804020204" pitchFamily="34" charset="-78"/>
              </a:defRPr>
            </a:lvl1pPr>
          </a:lstStyle>
          <a:p>
            <a:r>
              <a:rPr lang="fa-IR" dirty="0"/>
              <a:t>برای ویرایش عنوان اسلاید، کلیک نمایید </a:t>
            </a:r>
            <a:r>
              <a:rPr lang="en-US" dirty="0"/>
              <a:t>)</a:t>
            </a:r>
            <a:r>
              <a:rPr lang="fa-IR" dirty="0"/>
              <a:t>الزامی</a:t>
            </a:r>
            <a:r>
              <a:rPr lang="en-US" dirty="0"/>
              <a:t>(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12557" y="1432874"/>
            <a:ext cx="10982411" cy="4817097"/>
          </a:xfrm>
          <a:prstGeom prst="rect">
            <a:avLst/>
          </a:prstGeom>
        </p:spPr>
        <p:txBody>
          <a:bodyPr/>
          <a:lstStyle>
            <a:lvl1pPr algn="just" rtl="1">
              <a:lnSpc>
                <a:spcPct val="150000"/>
              </a:lnSpc>
              <a:defRPr sz="2400">
                <a:latin typeface="IRANSans" panose="020B0506030804020204" pitchFamily="34" charset="-78"/>
                <a:cs typeface="IRANSans" panose="020B0506030804020204" pitchFamily="34" charset="-78"/>
              </a:defRPr>
            </a:lvl1pPr>
            <a:lvl2pPr algn="just" rtl="1">
              <a:lnSpc>
                <a:spcPct val="150000"/>
              </a:lnSpc>
              <a:defRPr sz="2200">
                <a:latin typeface="IRANSans" panose="020B0506030804020204" pitchFamily="34" charset="-78"/>
                <a:cs typeface="IRANSans" panose="020B0506030804020204" pitchFamily="34" charset="-78"/>
              </a:defRPr>
            </a:lvl2pPr>
            <a:lvl3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3pPr>
            <a:lvl4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4pPr>
            <a:lvl5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lang="fa-IR" dirty="0"/>
              <a:t>ویرایش متن </a:t>
            </a:r>
            <a:r>
              <a:rPr lang="en-US" dirty="0"/>
              <a:t>(Edit Text)</a:t>
            </a:r>
          </a:p>
          <a:p>
            <a:pPr lvl="1"/>
            <a:r>
              <a:rPr lang="fa-IR" dirty="0"/>
              <a:t>سطح دوم</a:t>
            </a:r>
            <a:endParaRPr lang="en-US" dirty="0"/>
          </a:p>
          <a:p>
            <a:pPr lvl="2"/>
            <a:r>
              <a:rPr lang="fa-IR" dirty="0"/>
              <a:t>سطح سوم</a:t>
            </a:r>
            <a:endParaRPr lang="en-US" dirty="0"/>
          </a:p>
          <a:p>
            <a:pPr lvl="3"/>
            <a:r>
              <a:rPr lang="fa-IR" dirty="0"/>
              <a:t>سطح چهارم</a:t>
            </a:r>
          </a:p>
          <a:p>
            <a:pPr lvl="4"/>
            <a:r>
              <a:rPr lang="fa-IR" dirty="0"/>
              <a:t>سطح پنجم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 sz="1400" kern="1200" smtClean="0">
                <a:solidFill>
                  <a:srgbClr val="898989"/>
                </a:solidFill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2780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p-P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>
            <a:extLst>
              <a:ext uri="{FF2B5EF4-FFF2-40B4-BE49-F238E27FC236}">
                <a16:creationId xmlns:a16="http://schemas.microsoft.com/office/drawing/2014/main" id="{450C49E7-6A6E-4672-9E2E-4EBF55D1E5B4}"/>
              </a:ext>
            </a:extLst>
          </p:cNvPr>
          <p:cNvSpPr/>
          <p:nvPr userDrawn="1"/>
        </p:nvSpPr>
        <p:spPr>
          <a:xfrm>
            <a:off x="-33068" y="-34506"/>
            <a:ext cx="12258136" cy="692701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80A1ED5F-C46F-4967-88E5-479C42AB9DED}"/>
              </a:ext>
            </a:extLst>
          </p:cNvPr>
          <p:cNvSpPr/>
          <p:nvPr userDrawn="1"/>
        </p:nvSpPr>
        <p:spPr>
          <a:xfrm>
            <a:off x="396037" y="3313304"/>
            <a:ext cx="3752564" cy="3239896"/>
          </a:xfrm>
          <a:prstGeom prst="roundRect">
            <a:avLst>
              <a:gd name="adj" fmla="val 5000"/>
            </a:avLst>
          </a:prstGeom>
          <a:solidFill>
            <a:srgbClr val="FFF1E1"/>
          </a:solidFill>
          <a:ln w="1905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50000"/>
              </a:lnSpc>
            </a:pPr>
            <a:endParaRPr lang="en-US" sz="2200" dirty="0">
              <a:solidFill>
                <a:schemeClr val="tx1"/>
              </a:solidFill>
              <a:latin typeface="IRANSansFaNum" panose="020B0506030804020204" pitchFamily="34" charset="-78"/>
              <a:cs typeface="IRANSansFaNum" panose="020B0506030804020204" pitchFamily="34" charset="-7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BC39763-CDE5-4D36-9A44-ED5C5972C3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6100" y="1447653"/>
            <a:ext cx="5592891" cy="343799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83D18151-8182-4C18-BF6E-674723DC980F}"/>
              </a:ext>
            </a:extLst>
          </p:cNvPr>
          <p:cNvGrpSpPr/>
          <p:nvPr userDrawn="1"/>
        </p:nvGrpSpPr>
        <p:grpSpPr>
          <a:xfrm>
            <a:off x="3835356" y="1444595"/>
            <a:ext cx="2251914" cy="1340858"/>
            <a:chOff x="9564155" y="1383374"/>
            <a:chExt cx="2251914" cy="1340858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C63DAD28-828B-491C-B820-9A2760EC6410}"/>
                </a:ext>
              </a:extLst>
            </p:cNvPr>
            <p:cNvSpPr/>
            <p:nvPr userDrawn="1"/>
          </p:nvSpPr>
          <p:spPr>
            <a:xfrm>
              <a:off x="9564155" y="1610973"/>
              <a:ext cx="2090367" cy="1113259"/>
            </a:xfrm>
            <a:prstGeom prst="roundRect">
              <a:avLst/>
            </a:prstGeom>
            <a:solidFill>
              <a:srgbClr val="DAF3FE"/>
            </a:solidFill>
            <a:ln w="19050">
              <a:solidFill>
                <a:srgbClr val="0070C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>
                <a:lnSpc>
                  <a:spcPct val="150000"/>
                </a:lnSpc>
              </a:pPr>
              <a:r>
                <a:rPr lang="fa-IR" sz="2200" dirty="0">
                  <a:solidFill>
                    <a:schemeClr val="tx1"/>
                  </a:solidFill>
                  <a:latin typeface="IRANSansFaNum" panose="020B0506030804020204" pitchFamily="34" charset="-78"/>
                  <a:cs typeface="IRANSansFaNum" panose="020B0506030804020204" pitchFamily="34" charset="-78"/>
                </a:rPr>
                <a:t>استفاده از </a:t>
              </a:r>
              <a:r>
                <a:rPr lang="fa-IR" sz="2200" dirty="0" err="1">
                  <a:solidFill>
                    <a:schemeClr val="tx1"/>
                  </a:solidFill>
                  <a:latin typeface="IRANSansFaNum" panose="020B0506030804020204" pitchFamily="34" charset="-78"/>
                  <a:cs typeface="IRANSansFaNum" panose="020B0506030804020204" pitchFamily="34" charset="-78"/>
                </a:rPr>
                <a:t>رنگ‌های</a:t>
              </a:r>
              <a:r>
                <a:rPr lang="fa-IR" sz="2200" dirty="0">
                  <a:solidFill>
                    <a:schemeClr val="tx1"/>
                  </a:solidFill>
                  <a:latin typeface="IRANSansFaNum" panose="020B0506030804020204" pitchFamily="34" charset="-78"/>
                  <a:cs typeface="IRANSansFaNum" panose="020B0506030804020204" pitchFamily="34" charset="-78"/>
                </a:rPr>
                <a:t> نمونه</a:t>
              </a:r>
              <a:endParaRPr lang="en-US" sz="2200" dirty="0">
                <a:solidFill>
                  <a:schemeClr val="tx1"/>
                </a:solidFill>
                <a:latin typeface="IRANSansFaNum" panose="020B0506030804020204" pitchFamily="34" charset="-78"/>
                <a:cs typeface="IRANSansFaNum" panose="020B0506030804020204" pitchFamily="34" charset="-78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BCBF7B2-AD27-4459-A4EA-9040F76EBC69}"/>
                </a:ext>
              </a:extLst>
            </p:cNvPr>
            <p:cNvSpPr/>
            <p:nvPr userDrawn="1"/>
          </p:nvSpPr>
          <p:spPr>
            <a:xfrm>
              <a:off x="11352608" y="1383374"/>
              <a:ext cx="463461" cy="463461"/>
            </a:xfrm>
            <a:prstGeom prst="ellipse">
              <a:avLst/>
            </a:prstGeom>
            <a:solidFill>
              <a:srgbClr val="FFD5D9"/>
            </a:solidFill>
            <a:ln w="19050">
              <a:solidFill>
                <a:srgbClr val="0070C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2200" dirty="0">
                  <a:solidFill>
                    <a:schemeClr val="tx1"/>
                  </a:solidFill>
                  <a:latin typeface="IRANSansFaNum" panose="020B0506030804020204" pitchFamily="34" charset="-78"/>
                  <a:cs typeface="IRANSansFaNum" panose="020B0506030804020204" pitchFamily="34" charset="-78"/>
                </a:rPr>
                <a:t>5</a:t>
              </a:r>
              <a:endParaRPr lang="en-US" sz="2200" dirty="0">
                <a:solidFill>
                  <a:schemeClr val="tx1"/>
                </a:solidFill>
                <a:latin typeface="IRANSansFaNum" panose="020B0506030804020204" pitchFamily="34" charset="-78"/>
                <a:cs typeface="IRANSansFaNum" panose="020B0506030804020204" pitchFamily="34" charset="-78"/>
              </a:endParaRPr>
            </a:p>
          </p:txBody>
        </p:sp>
      </p:grp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52110DC3-EA2D-40C7-9EEF-9B4B2DAD4357}"/>
              </a:ext>
            </a:extLst>
          </p:cNvPr>
          <p:cNvCxnSpPr>
            <a:cxnSpLocks/>
            <a:stCxn id="7" idx="3"/>
            <a:endCxn id="6" idx="2"/>
          </p:cNvCxnSpPr>
          <p:nvPr userDrawn="1"/>
        </p:nvCxnSpPr>
        <p:spPr>
          <a:xfrm flipV="1">
            <a:off x="5925723" y="1791452"/>
            <a:ext cx="3056823" cy="437372"/>
          </a:xfrm>
          <a:prstGeom prst="bentConnector2">
            <a:avLst/>
          </a:prstGeom>
          <a:ln w="19050">
            <a:solidFill>
              <a:srgbClr val="0070C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A6EC5F4-8FA0-438F-B7C8-928ADD7612F7}"/>
              </a:ext>
            </a:extLst>
          </p:cNvPr>
          <p:cNvSpPr/>
          <p:nvPr userDrawn="1"/>
        </p:nvSpPr>
        <p:spPr>
          <a:xfrm>
            <a:off x="9527077" y="4164176"/>
            <a:ext cx="2090367" cy="1113259"/>
          </a:xfrm>
          <a:prstGeom prst="roundRect">
            <a:avLst/>
          </a:prstGeom>
          <a:solidFill>
            <a:srgbClr val="DAF3FE"/>
          </a:solidFill>
          <a:ln w="1905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50000"/>
              </a:lnSpc>
            </a:pPr>
            <a:r>
              <a:rPr lang="fa-IR" sz="2200" dirty="0">
                <a:solidFill>
                  <a:schemeClr val="tx1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حداقل </a:t>
            </a:r>
          </a:p>
          <a:p>
            <a:pPr algn="ctr" rtl="1">
              <a:lnSpc>
                <a:spcPct val="150000"/>
              </a:lnSpc>
            </a:pPr>
            <a:r>
              <a:rPr lang="fa-IR" sz="2200" dirty="0">
                <a:solidFill>
                  <a:schemeClr val="tx1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اندازه </a:t>
            </a:r>
            <a:r>
              <a:rPr lang="fa-IR" sz="2200" dirty="0" err="1">
                <a:solidFill>
                  <a:schemeClr val="tx1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فونت</a:t>
            </a:r>
            <a:endParaRPr lang="en-US" sz="2200" dirty="0">
              <a:solidFill>
                <a:schemeClr val="tx1"/>
              </a:solidFill>
              <a:latin typeface="IRANSansFaNum" panose="020B0506030804020204" pitchFamily="34" charset="-78"/>
              <a:cs typeface="IRANSansFaNum" panose="020B0506030804020204" pitchFamily="34" charset="-78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63D568A-82CC-474D-9308-4721863B9B81}"/>
              </a:ext>
            </a:extLst>
          </p:cNvPr>
          <p:cNvSpPr/>
          <p:nvPr userDrawn="1"/>
        </p:nvSpPr>
        <p:spPr>
          <a:xfrm>
            <a:off x="11315530" y="3936577"/>
            <a:ext cx="463461" cy="463461"/>
          </a:xfrm>
          <a:prstGeom prst="ellipse">
            <a:avLst/>
          </a:prstGeom>
          <a:solidFill>
            <a:srgbClr val="FFD5D9"/>
          </a:solidFill>
          <a:ln w="1905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200" dirty="0">
                <a:solidFill>
                  <a:schemeClr val="tx1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4</a:t>
            </a:r>
            <a:endParaRPr lang="en-US" sz="2200" dirty="0">
              <a:solidFill>
                <a:schemeClr val="tx1"/>
              </a:solidFill>
              <a:latin typeface="IRANSansFaNum" panose="020B0506030804020204" pitchFamily="34" charset="-78"/>
              <a:cs typeface="IRANSansFaNum" panose="020B0506030804020204" pitchFamily="34" charset="-78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6FAC889-04DB-4638-BE85-9089EACCB4F8}"/>
              </a:ext>
            </a:extLst>
          </p:cNvPr>
          <p:cNvSpPr/>
          <p:nvPr userDrawn="1"/>
        </p:nvSpPr>
        <p:spPr>
          <a:xfrm>
            <a:off x="1227135" y="1668374"/>
            <a:ext cx="2090367" cy="1113259"/>
          </a:xfrm>
          <a:prstGeom prst="roundRect">
            <a:avLst/>
          </a:prstGeom>
          <a:solidFill>
            <a:srgbClr val="DAF3FE"/>
          </a:solidFill>
          <a:ln w="1905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50000"/>
              </a:lnSpc>
            </a:pPr>
            <a:r>
              <a:rPr lang="fa-IR" sz="2200" dirty="0" err="1">
                <a:solidFill>
                  <a:schemeClr val="tx1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اسمارت</a:t>
            </a:r>
            <a:r>
              <a:rPr lang="fa-IR" sz="2200" dirty="0">
                <a:solidFill>
                  <a:schemeClr val="tx1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‌‌</a:t>
            </a:r>
            <a:r>
              <a:rPr lang="fa-IR" sz="2200" dirty="0" err="1">
                <a:solidFill>
                  <a:schemeClr val="tx1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آرت‌های</a:t>
            </a:r>
            <a:endParaRPr lang="fa-IR" sz="2200" dirty="0">
              <a:solidFill>
                <a:schemeClr val="tx1"/>
              </a:solidFill>
              <a:latin typeface="IRANSansFaNum" panose="020B0506030804020204" pitchFamily="34" charset="-78"/>
              <a:cs typeface="IRANSansFaNum" panose="020B0506030804020204" pitchFamily="34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2200" dirty="0">
                <a:solidFill>
                  <a:schemeClr val="tx1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ممنوع</a:t>
            </a:r>
            <a:endParaRPr lang="en-US" sz="2200" dirty="0">
              <a:solidFill>
                <a:schemeClr val="tx1"/>
              </a:solidFill>
              <a:latin typeface="IRANSansFaNum" panose="020B0506030804020204" pitchFamily="34" charset="-78"/>
              <a:cs typeface="IRANSansFaNum" panose="020B0506030804020204" pitchFamily="34" charset="-78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B93F948-3848-462F-97E3-9AE7CF2A180C}"/>
              </a:ext>
            </a:extLst>
          </p:cNvPr>
          <p:cNvSpPr/>
          <p:nvPr userDrawn="1"/>
        </p:nvSpPr>
        <p:spPr>
          <a:xfrm>
            <a:off x="3104140" y="1440775"/>
            <a:ext cx="463461" cy="463461"/>
          </a:xfrm>
          <a:prstGeom prst="ellipse">
            <a:avLst/>
          </a:prstGeom>
          <a:solidFill>
            <a:srgbClr val="FFD5D9"/>
          </a:solidFill>
          <a:ln w="1905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200" dirty="0">
                <a:solidFill>
                  <a:schemeClr val="tx1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6</a:t>
            </a:r>
            <a:endParaRPr lang="en-US" sz="2200" dirty="0">
              <a:solidFill>
                <a:schemeClr val="tx1"/>
              </a:solidFill>
              <a:latin typeface="IRANSansFaNum" panose="020B0506030804020204" pitchFamily="34" charset="-78"/>
              <a:cs typeface="IRANSansFaNum" panose="020B0506030804020204" pitchFamily="34" charset="-78"/>
            </a:endParaRPr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147F23FE-08D7-4F22-87A8-6D41EF9E9640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146881126"/>
              </p:ext>
            </p:extLst>
          </p:nvPr>
        </p:nvGraphicFramePr>
        <p:xfrm>
          <a:off x="514385" y="5093082"/>
          <a:ext cx="1611918" cy="1278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CAC70FF0-6E58-4E50-9298-29B54795F08D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4089816023"/>
              </p:ext>
            </p:extLst>
          </p:nvPr>
        </p:nvGraphicFramePr>
        <p:xfrm>
          <a:off x="588716" y="3790585"/>
          <a:ext cx="1611918" cy="1046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6" name="Diagram 15">
            <a:extLst>
              <a:ext uri="{FF2B5EF4-FFF2-40B4-BE49-F238E27FC236}">
                <a16:creationId xmlns:a16="http://schemas.microsoft.com/office/drawing/2014/main" id="{5E071B8D-8D7A-4556-8139-572211F470F0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3889207150"/>
              </p:ext>
            </p:extLst>
          </p:nvPr>
        </p:nvGraphicFramePr>
        <p:xfrm>
          <a:off x="2352506" y="5093083"/>
          <a:ext cx="1611918" cy="1278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7" name="Diagram 16">
            <a:extLst>
              <a:ext uri="{FF2B5EF4-FFF2-40B4-BE49-F238E27FC236}">
                <a16:creationId xmlns:a16="http://schemas.microsoft.com/office/drawing/2014/main" id="{91AE58DC-729E-44A4-8C1F-E1C3D011771E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64092624"/>
              </p:ext>
            </p:extLst>
          </p:nvPr>
        </p:nvGraphicFramePr>
        <p:xfrm>
          <a:off x="2352506" y="3690702"/>
          <a:ext cx="1611918" cy="1278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pic>
        <p:nvPicPr>
          <p:cNvPr id="19" name="Picture 18">
            <a:extLst>
              <a:ext uri="{FF2B5EF4-FFF2-40B4-BE49-F238E27FC236}">
                <a16:creationId xmlns:a16="http://schemas.microsoft.com/office/drawing/2014/main" id="{3FACD9BA-3A93-4D45-9427-9DEE0EF498DF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745" y="3741232"/>
            <a:ext cx="1237148" cy="247925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166603A-15F9-4761-9FCC-2234196A8B12}"/>
              </a:ext>
            </a:extLst>
          </p:cNvPr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871932" y="3677486"/>
            <a:ext cx="697590" cy="113799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C7A8F7C-8DA7-4593-9323-07C9D94CE77D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1421" y="2922299"/>
            <a:ext cx="505195" cy="82012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038AA83-CD06-47B1-AB1F-58F954641832}"/>
              </a:ext>
            </a:extLst>
          </p:cNvPr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3767" y="4766144"/>
            <a:ext cx="1599412" cy="160101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34672971-7DB8-44B5-BABD-A4DC9540BEC5}"/>
              </a:ext>
            </a:extLst>
          </p:cNvPr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90791">
            <a:off x="5244462" y="3426447"/>
            <a:ext cx="649236" cy="1171904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18D320C1-6A5B-4E35-9DEE-514E8B16422A}"/>
              </a:ext>
            </a:extLst>
          </p:cNvPr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5723" y="3823386"/>
            <a:ext cx="846170" cy="742254"/>
          </a:xfrm>
          <a:prstGeom prst="rect">
            <a:avLst/>
          </a:prstGeom>
        </p:spPr>
      </p:pic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E20271E-FDA0-4646-9EF3-32839BB3B053}"/>
              </a:ext>
            </a:extLst>
          </p:cNvPr>
          <p:cNvCxnSpPr>
            <a:cxnSpLocks/>
            <a:stCxn id="12" idx="2"/>
            <a:endCxn id="29" idx="0"/>
          </p:cNvCxnSpPr>
          <p:nvPr userDrawn="1"/>
        </p:nvCxnSpPr>
        <p:spPr>
          <a:xfrm>
            <a:off x="2272319" y="2781633"/>
            <a:ext cx="0" cy="531671"/>
          </a:xfrm>
          <a:prstGeom prst="straightConnector1">
            <a:avLst/>
          </a:prstGeom>
          <a:ln w="19050">
            <a:solidFill>
              <a:srgbClr val="0070C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86E709D1-E656-49B8-AB36-3FF0CA34E621}"/>
              </a:ext>
            </a:extLst>
          </p:cNvPr>
          <p:cNvSpPr/>
          <p:nvPr userDrawn="1"/>
        </p:nvSpPr>
        <p:spPr>
          <a:xfrm>
            <a:off x="9527077" y="5736978"/>
            <a:ext cx="2090367" cy="452710"/>
          </a:xfrm>
          <a:prstGeom prst="roundRect">
            <a:avLst/>
          </a:prstGeom>
          <a:solidFill>
            <a:srgbClr val="FFD5D9"/>
          </a:solidFill>
          <a:ln w="1905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000" dirty="0">
                <a:solidFill>
                  <a:schemeClr val="tx1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20</a:t>
            </a:r>
            <a:endParaRPr lang="en-US" sz="2000" dirty="0">
              <a:solidFill>
                <a:schemeClr val="tx1"/>
              </a:solidFill>
              <a:latin typeface="IRANSansFaNum" panose="020B0506030804020204" pitchFamily="34" charset="-78"/>
              <a:cs typeface="IRANSansFaNum" panose="020B0506030804020204" pitchFamily="34" charset="-78"/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A945BFBD-7195-42DA-88B2-C17B42B4B1B5}"/>
              </a:ext>
            </a:extLst>
          </p:cNvPr>
          <p:cNvCxnSpPr>
            <a:cxnSpLocks/>
            <a:stCxn id="10" idx="2"/>
            <a:endCxn id="33" idx="0"/>
          </p:cNvCxnSpPr>
          <p:nvPr userDrawn="1"/>
        </p:nvCxnSpPr>
        <p:spPr>
          <a:xfrm>
            <a:off x="10572261" y="5277435"/>
            <a:ext cx="0" cy="459543"/>
          </a:xfrm>
          <a:prstGeom prst="straightConnector1">
            <a:avLst/>
          </a:prstGeom>
          <a:ln w="19050">
            <a:solidFill>
              <a:srgbClr val="0070C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E73EEB2F-FFAC-4A3D-96EB-A0B29C7CDBF1}"/>
              </a:ext>
            </a:extLst>
          </p:cNvPr>
          <p:cNvSpPr/>
          <p:nvPr userDrawn="1"/>
        </p:nvSpPr>
        <p:spPr>
          <a:xfrm>
            <a:off x="9527077" y="2501705"/>
            <a:ext cx="2090367" cy="1113259"/>
          </a:xfrm>
          <a:prstGeom prst="roundRect">
            <a:avLst/>
          </a:prstGeom>
          <a:solidFill>
            <a:srgbClr val="DAF3FE"/>
          </a:solidFill>
          <a:ln w="1905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50000"/>
              </a:lnSpc>
            </a:pPr>
            <a:r>
              <a:rPr lang="fa-IR" sz="2200" dirty="0">
                <a:solidFill>
                  <a:schemeClr val="tx1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زمان </a:t>
            </a:r>
            <a:r>
              <a:rPr lang="fa-IR" sz="2200" dirty="0" err="1">
                <a:solidFill>
                  <a:schemeClr val="tx1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ثابت‌بودن</a:t>
            </a:r>
            <a:r>
              <a:rPr lang="fa-IR" sz="2200" dirty="0">
                <a:solidFill>
                  <a:schemeClr val="tx1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 صفحه‌ نمایش</a:t>
            </a:r>
            <a:endParaRPr lang="en-US" sz="2200" dirty="0">
              <a:solidFill>
                <a:schemeClr val="tx1"/>
              </a:solidFill>
              <a:latin typeface="IRANSansFaNum" panose="020B0506030804020204" pitchFamily="34" charset="-78"/>
              <a:cs typeface="IRANSansFaNum" panose="020B0506030804020204" pitchFamily="34" charset="-78"/>
            </a:endParaRP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F4727EE-BE7D-4093-9D7C-358EF595439E}"/>
              </a:ext>
            </a:extLst>
          </p:cNvPr>
          <p:cNvSpPr/>
          <p:nvPr userDrawn="1"/>
        </p:nvSpPr>
        <p:spPr>
          <a:xfrm>
            <a:off x="7194731" y="3570645"/>
            <a:ext cx="1791020" cy="452710"/>
          </a:xfrm>
          <a:prstGeom prst="roundRect">
            <a:avLst/>
          </a:prstGeom>
          <a:solidFill>
            <a:srgbClr val="FFD5D9"/>
          </a:solidFill>
          <a:ln w="1905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000" dirty="0">
                <a:solidFill>
                  <a:schemeClr val="tx1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کمتر از 30 ثانیه</a:t>
            </a:r>
            <a:endParaRPr lang="en-US" sz="2000" dirty="0">
              <a:solidFill>
                <a:schemeClr val="tx1"/>
              </a:solidFill>
              <a:latin typeface="IRANSansFaNum" panose="020B0506030804020204" pitchFamily="34" charset="-78"/>
              <a:cs typeface="IRANSansFaNum" panose="020B0506030804020204" pitchFamily="34" charset="-78"/>
            </a:endParaRPr>
          </a:p>
        </p:txBody>
      </p: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CC37E427-CE4E-4C10-BE36-505BF1F571EA}"/>
              </a:ext>
            </a:extLst>
          </p:cNvPr>
          <p:cNvCxnSpPr>
            <a:cxnSpLocks/>
            <a:stCxn id="46" idx="1"/>
            <a:endCxn id="47" idx="3"/>
          </p:cNvCxnSpPr>
          <p:nvPr userDrawn="1"/>
        </p:nvCxnSpPr>
        <p:spPr>
          <a:xfrm rot="10800000" flipV="1">
            <a:off x="8985751" y="3058334"/>
            <a:ext cx="541326" cy="738665"/>
          </a:xfrm>
          <a:prstGeom prst="bentConnector3">
            <a:avLst>
              <a:gd name="adj1" fmla="val 50000"/>
            </a:avLst>
          </a:prstGeom>
          <a:ln w="19050">
            <a:solidFill>
              <a:srgbClr val="0070C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Picture 49">
            <a:extLst>
              <a:ext uri="{FF2B5EF4-FFF2-40B4-BE49-F238E27FC236}">
                <a16:creationId xmlns:a16="http://schemas.microsoft.com/office/drawing/2014/main" id="{4E1B6C7E-E463-4BDB-916A-0404120B39CB}"/>
              </a:ext>
            </a:extLst>
          </p:cNvPr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857" y="2719603"/>
            <a:ext cx="751979" cy="751979"/>
          </a:xfrm>
          <a:prstGeom prst="rect">
            <a:avLst/>
          </a:prstGeom>
        </p:spPr>
      </p:pic>
      <p:sp>
        <p:nvSpPr>
          <p:cNvPr id="53" name="Oval 52">
            <a:extLst>
              <a:ext uri="{FF2B5EF4-FFF2-40B4-BE49-F238E27FC236}">
                <a16:creationId xmlns:a16="http://schemas.microsoft.com/office/drawing/2014/main" id="{AF1BEF0E-E54A-4DC2-AB79-47B31898C527}"/>
              </a:ext>
            </a:extLst>
          </p:cNvPr>
          <p:cNvSpPr/>
          <p:nvPr userDrawn="1"/>
        </p:nvSpPr>
        <p:spPr>
          <a:xfrm>
            <a:off x="11315530" y="2274106"/>
            <a:ext cx="463461" cy="463461"/>
          </a:xfrm>
          <a:prstGeom prst="ellipse">
            <a:avLst/>
          </a:prstGeom>
          <a:solidFill>
            <a:srgbClr val="FFD5D9"/>
          </a:solidFill>
          <a:ln w="1905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IRANSansFaNum" panose="020B0506030804020204" pitchFamily="34" charset="-78"/>
                <a:cs typeface="IRANSansFaNum" panose="020B0506030804020204" pitchFamily="34" charset="-78"/>
              </a:rPr>
              <a:t>3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602D056-2C65-4B71-A1B4-A758D338F021}"/>
              </a:ext>
            </a:extLst>
          </p:cNvPr>
          <p:cNvSpPr txBox="1"/>
          <p:nvPr userDrawn="1"/>
        </p:nvSpPr>
        <p:spPr>
          <a:xfrm>
            <a:off x="612558" y="603202"/>
            <a:ext cx="10990556" cy="630942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 algn="ctr"/>
            <a:endParaRPr lang="en-US" sz="300" b="1" dirty="0">
              <a:solidFill>
                <a:schemeClr val="bg1"/>
              </a:solidFill>
              <a:latin typeface="IRANSans" panose="020B0506030804020204" pitchFamily="34" charset="-78"/>
              <a:cs typeface="IRANSans" panose="020B0506030804020204" pitchFamily="34" charset="-78"/>
            </a:endParaRPr>
          </a:p>
          <a:p>
            <a:pPr algn="ctr" rtl="1"/>
            <a:r>
              <a:rPr lang="fa-IR" sz="2600" b="1" dirty="0">
                <a:latin typeface="IRANSansFaNum" panose="020B0506030804020204" pitchFamily="34" charset="-78"/>
                <a:cs typeface="IRANSansFaNum" panose="020B0506030804020204" pitchFamily="34" charset="-78"/>
              </a:rPr>
              <a:t>راهنمای تهیه اسلاید و شیوه تدریس</a:t>
            </a:r>
            <a:endParaRPr lang="en-US" sz="300" b="1" dirty="0">
              <a:solidFill>
                <a:schemeClr val="bg1"/>
              </a:solidFill>
              <a:latin typeface="IRANSans" panose="020B0506030804020204" pitchFamily="34" charset="-78"/>
              <a:cs typeface="IRANSans" panose="020B0506030804020204" pitchFamily="34" charset="-78"/>
            </a:endParaRPr>
          </a:p>
        </p:txBody>
      </p:sp>
      <p:sp>
        <p:nvSpPr>
          <p:cNvPr id="68" name="Slide Number Placeholder 3">
            <a:extLst>
              <a:ext uri="{FF2B5EF4-FFF2-40B4-BE49-F238E27FC236}">
                <a16:creationId xmlns:a16="http://schemas.microsoft.com/office/drawing/2014/main" id="{73BAAF92-8B2F-4685-A933-123CBBA88BAB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>
          <a:xfrm>
            <a:off x="8859914" y="6273031"/>
            <a:ext cx="2743200" cy="365125"/>
          </a:xfrm>
        </p:spPr>
        <p:txBody>
          <a:bodyPr/>
          <a:lstStyle>
            <a:lvl1pPr>
              <a:defRPr lang="en-US" sz="1400" kern="1200" smtClean="0">
                <a:solidFill>
                  <a:srgbClr val="898989"/>
                </a:solidFill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AF06570D-F4C2-466E-AFE6-05FED23F8683}"/>
              </a:ext>
            </a:extLst>
          </p:cNvPr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170" y="3630250"/>
            <a:ext cx="3712297" cy="2976983"/>
          </a:xfrm>
          <a:prstGeom prst="rect">
            <a:avLst/>
          </a:prstGeom>
        </p:spPr>
      </p:pic>
      <p:pic>
        <p:nvPicPr>
          <p:cNvPr id="72" name="Graphic 71">
            <a:extLst>
              <a:ext uri="{FF2B5EF4-FFF2-40B4-BE49-F238E27FC236}">
                <a16:creationId xmlns:a16="http://schemas.microsoft.com/office/drawing/2014/main" id="{80B4A8CE-54A2-48C6-8BCB-2BA4904BB6B9}"/>
              </a:ext>
            </a:extLst>
          </p:cNvPr>
          <p:cNvPicPr>
            <a:picLocks noChangeAspect="1"/>
          </p:cNvPicPr>
          <p:nvPr userDrawn="1"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4466626" y="3797000"/>
            <a:ext cx="1157183" cy="272920"/>
          </a:xfrm>
          <a:prstGeom prst="rect">
            <a:avLst/>
          </a:prstGeom>
        </p:spPr>
      </p:pic>
      <p:pic>
        <p:nvPicPr>
          <p:cNvPr id="91" name="Picture 90">
            <a:extLst>
              <a:ext uri="{FF2B5EF4-FFF2-40B4-BE49-F238E27FC236}">
                <a16:creationId xmlns:a16="http://schemas.microsoft.com/office/drawing/2014/main" id="{A73494AA-05BE-4BAC-A41E-7FDF5F00D76F}"/>
              </a:ext>
            </a:extLst>
          </p:cNvPr>
          <p:cNvPicPr>
            <a:picLocks noChangeAspect="1"/>
          </p:cNvPicPr>
          <p:nvPr userDrawn="1"/>
        </p:nvPicPr>
        <p:blipFill>
          <a:blip r:embed="rId33"/>
          <a:stretch>
            <a:fillRect/>
          </a:stretch>
        </p:blipFill>
        <p:spPr>
          <a:xfrm>
            <a:off x="365591" y="3306310"/>
            <a:ext cx="3824635" cy="329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902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 sz="1400" kern="1200" smtClean="0">
                <a:solidFill>
                  <a:srgbClr val="898989"/>
                </a:solidFill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 userDrawn="1"/>
        </p:nvSpPr>
        <p:spPr>
          <a:xfrm>
            <a:off x="609600" y="1092200"/>
            <a:ext cx="10972800" cy="518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Font typeface="Arial" panose="020B0604020202020204" pitchFamily="34" charset="0"/>
              <a:buNone/>
            </a:pPr>
            <a:r>
              <a:rPr lang="fa-IR" sz="3400" spc="-150" dirty="0">
                <a:latin typeface="IRANSans" panose="02040503050201020203" pitchFamily="18" charset="-78"/>
                <a:cs typeface="IRANSans" panose="02040503050201020203" pitchFamily="18" charset="-78"/>
              </a:rPr>
              <a:t>این اسلایدها بر مبنای نکات مطرح شده در فرادرس</a:t>
            </a:r>
          </a:p>
          <a:p>
            <a:pPr marL="0" indent="0" algn="ctr" rtl="1">
              <a:buFont typeface="Arial" panose="020B0604020202020204" pitchFamily="34" charset="0"/>
              <a:buNone/>
            </a:pPr>
            <a:r>
              <a:rPr lang="fa-IR" sz="4400" spc="-150" dirty="0">
                <a:latin typeface="IRANSans" panose="02040503050201020203" pitchFamily="18" charset="-78"/>
                <a:cs typeface="IRANSans" panose="02040503050201020203" pitchFamily="18" charset="-78"/>
              </a:rPr>
              <a:t> </a:t>
            </a:r>
            <a:r>
              <a:rPr lang="fa-IR" sz="4800" spc="-150" dirty="0">
                <a:latin typeface="IRANSans" panose="02040503050201020203" pitchFamily="18" charset="-78"/>
                <a:cs typeface="IRANSans" panose="02040503050201020203" pitchFamily="18" charset="-78"/>
              </a:rPr>
              <a:t> </a:t>
            </a:r>
          </a:p>
          <a:p>
            <a:pPr marL="0" indent="0" algn="ctr" rtl="1">
              <a:buFont typeface="Arial" panose="020B0604020202020204" pitchFamily="34" charset="0"/>
              <a:buNone/>
            </a:pPr>
            <a:r>
              <a:rPr lang="fa-IR" sz="3400" spc="-150" dirty="0">
                <a:latin typeface="IRANSans" panose="02040503050201020203" pitchFamily="18" charset="-78"/>
                <a:cs typeface="IRANSans" panose="02040503050201020203" pitchFamily="18" charset="-78"/>
              </a:rPr>
              <a:t>تهیه شده است.</a:t>
            </a:r>
            <a:endParaRPr lang="en-US" sz="3400" spc="-150" dirty="0">
              <a:latin typeface="IRANSans" panose="02040503050201020203" pitchFamily="18" charset="-78"/>
              <a:cs typeface="IRANSans" panose="02040503050201020203" pitchFamily="18" charset="-78"/>
            </a:endParaRPr>
          </a:p>
          <a:p>
            <a:pPr marL="0" indent="0" algn="ctr" rtl="1">
              <a:buFont typeface="Arial" panose="020B0604020202020204" pitchFamily="34" charset="0"/>
              <a:buNone/>
            </a:pPr>
            <a:endParaRPr lang="fa-IR" sz="3600" spc="-150" dirty="0">
              <a:latin typeface="IRANSans" panose="02040503050201020203" pitchFamily="18" charset="-78"/>
              <a:cs typeface="IRANSans" panose="02040503050201020203" pitchFamily="18" charset="-78"/>
            </a:endParaRPr>
          </a:p>
          <a:p>
            <a:pPr marL="0" indent="0" algn="ctr" rtl="1">
              <a:buFont typeface="Arial" panose="020B0604020202020204" pitchFamily="34" charset="0"/>
              <a:buNone/>
            </a:pPr>
            <a:r>
              <a:rPr lang="fa-IR" sz="3200" spc="-150" dirty="0">
                <a:latin typeface="IRANSans" panose="02040503050201020203" pitchFamily="18" charset="-78"/>
                <a:cs typeface="IRANSans" panose="02040503050201020203" pitchFamily="18" charset="-78"/>
              </a:rPr>
              <a:t> </a:t>
            </a:r>
            <a:endParaRPr lang="en-US" sz="3200" spc="-150" dirty="0">
              <a:latin typeface="IRANSans" panose="02040503050201020203" pitchFamily="18" charset="-78"/>
              <a:cs typeface="IRANSans" panose="02040503050201020203" pitchFamily="18" charset="-78"/>
            </a:endParaRPr>
          </a:p>
          <a:p>
            <a:pPr marL="0" indent="0" algn="ctr" rtl="1">
              <a:buFont typeface="Arial" panose="020B0604020202020204" pitchFamily="34" charset="0"/>
              <a:buNone/>
            </a:pPr>
            <a:r>
              <a:rPr lang="fa-IR" sz="3200" spc="-150" dirty="0">
                <a:latin typeface="IRANSans" panose="02040503050201020203" pitchFamily="18" charset="-78"/>
                <a:cs typeface="IRANSans" panose="02040503050201020203" pitchFamily="18" charset="-78"/>
              </a:rPr>
              <a:t>برای کسب اطلاعات بیشتر در مورد این آموزش به لینک زیر مراجعه نمایید</a:t>
            </a:r>
            <a:r>
              <a:rPr lang="en-US" sz="3200" spc="-150" dirty="0">
                <a:latin typeface="IRANSans" panose="02040503050201020203" pitchFamily="18" charset="-78"/>
                <a:cs typeface="IRANSans" panose="02040503050201020203" pitchFamily="18" charset="-78"/>
              </a:rPr>
              <a:t>.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0" y="1700556"/>
            <a:ext cx="10972800" cy="76993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3600" b="1"/>
            </a:lvl1pPr>
          </a:lstStyle>
          <a:p>
            <a:pPr lvl="0"/>
            <a:r>
              <a:rPr lang="fa-IR" dirty="0"/>
              <a:t>»عنوان آموزش«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1" y="5280872"/>
            <a:ext cx="10993438" cy="684212"/>
          </a:xfrm>
          <a:prstGeom prst="rect">
            <a:avLst/>
          </a:prstGeom>
        </p:spPr>
        <p:txBody>
          <a:bodyPr anchor="ctr"/>
          <a:lstStyle>
            <a:lvl1pPr marL="0" indent="0" algn="ctr" rtl="0">
              <a:lnSpc>
                <a:spcPct val="100000"/>
              </a:lnSpc>
              <a:buNone/>
              <a:defRPr lang="en-US" sz="3200" b="1" u="sng" kern="1200" dirty="0">
                <a:solidFill>
                  <a:srgbClr val="0563C1"/>
                </a:solidFill>
                <a:latin typeface="IRANSans" panose="02040503050201020203" pitchFamily="18" charset="-78"/>
                <a:ea typeface="+mn-ea"/>
                <a:cs typeface="IRANSans" panose="02040503050201020203" pitchFamily="18" charset="-78"/>
              </a:defRPr>
            </a:lvl1pPr>
          </a:lstStyle>
          <a:p>
            <a:pPr lvl="0"/>
            <a:r>
              <a:rPr lang="en-US" dirty="0"/>
              <a:t>link</a:t>
            </a:r>
          </a:p>
        </p:txBody>
      </p:sp>
    </p:spTree>
    <p:extLst>
      <p:ext uri="{BB962C8B-B14F-4D97-AF65-F5344CB8AC3E}">
        <p14:creationId xmlns:p14="http://schemas.microsoft.com/office/powerpoint/2010/main" val="29248827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_Title_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 userDrawn="1"/>
        </p:nvSpPr>
        <p:spPr>
          <a:xfrm>
            <a:off x="609600" y="1092200"/>
            <a:ext cx="10972800" cy="518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Font typeface="Arial" panose="020B0604020202020204" pitchFamily="34" charset="0"/>
              <a:buNone/>
            </a:pPr>
            <a:r>
              <a:rPr lang="fa-IR" sz="3400" spc="-150" dirty="0">
                <a:latin typeface="IRANSans" panose="02040503050201020203" pitchFamily="18" charset="-78"/>
                <a:cs typeface="IRANSans" panose="02040503050201020203" pitchFamily="18" charset="-78"/>
              </a:rPr>
              <a:t>این اسلایدها بر مبنای نکات مطرح شده در فرادرس</a:t>
            </a:r>
          </a:p>
          <a:p>
            <a:pPr marL="0" indent="0" algn="ctr" rtl="1">
              <a:buFont typeface="Arial" panose="020B0604020202020204" pitchFamily="34" charset="0"/>
              <a:buNone/>
            </a:pPr>
            <a:r>
              <a:rPr lang="fa-IR" sz="8000" spc="-150" dirty="0">
                <a:latin typeface="IRANSans" panose="02040503050201020203" pitchFamily="18" charset="-78"/>
                <a:cs typeface="IRANSans" panose="02040503050201020203" pitchFamily="18" charset="-78"/>
              </a:rPr>
              <a:t> </a:t>
            </a:r>
            <a:r>
              <a:rPr lang="fa-IR" sz="8800" spc="-150" dirty="0">
                <a:latin typeface="IRANSans" panose="02040503050201020203" pitchFamily="18" charset="-78"/>
                <a:cs typeface="IRANSans" panose="02040503050201020203" pitchFamily="18" charset="-78"/>
              </a:rPr>
              <a:t> </a:t>
            </a:r>
          </a:p>
          <a:p>
            <a:pPr marL="0" indent="0" algn="ctr" rtl="1">
              <a:buFont typeface="Arial" panose="020B0604020202020204" pitchFamily="34" charset="0"/>
              <a:buNone/>
            </a:pPr>
            <a:r>
              <a:rPr lang="fa-IR" sz="3400" spc="-150" dirty="0">
                <a:latin typeface="IRANSans" panose="02040503050201020203" pitchFamily="18" charset="-78"/>
                <a:cs typeface="IRANSans" panose="02040503050201020203" pitchFamily="18" charset="-78"/>
              </a:rPr>
              <a:t>تهیه شده است.</a:t>
            </a:r>
            <a:endParaRPr lang="en-US" sz="3400" spc="-150" dirty="0">
              <a:latin typeface="IRANSans" panose="02040503050201020203" pitchFamily="18" charset="-78"/>
              <a:cs typeface="IRANSans" panose="02040503050201020203" pitchFamily="18" charset="-78"/>
            </a:endParaRPr>
          </a:p>
          <a:p>
            <a:pPr marL="0" indent="0" algn="ctr" rtl="1">
              <a:buFont typeface="Arial" panose="020B0604020202020204" pitchFamily="34" charset="0"/>
              <a:buNone/>
            </a:pPr>
            <a:endParaRPr lang="fa-IR" sz="4000" spc="-150" dirty="0">
              <a:latin typeface="IRANSans" panose="02040503050201020203" pitchFamily="18" charset="-78"/>
              <a:cs typeface="IRANSans" panose="02040503050201020203" pitchFamily="18" charset="-78"/>
            </a:endParaRPr>
          </a:p>
          <a:p>
            <a:pPr marL="0" indent="0" algn="ctr" rtl="1">
              <a:buFont typeface="Arial" panose="020B0604020202020204" pitchFamily="34" charset="0"/>
              <a:buNone/>
            </a:pPr>
            <a:r>
              <a:rPr lang="fa-IR" sz="3200" spc="-150" dirty="0">
                <a:latin typeface="IRANSans" panose="02040503050201020203" pitchFamily="18" charset="-78"/>
                <a:cs typeface="IRANSans" panose="02040503050201020203" pitchFamily="18" charset="-78"/>
              </a:rPr>
              <a:t>برای کسب اطلاعات بیشتر در مورد این آموزش به لینک زیر مراجعه نمایید</a:t>
            </a:r>
            <a:r>
              <a:rPr lang="en-US" sz="3200" spc="-150" dirty="0">
                <a:latin typeface="IRANSans" panose="02040503050201020203" pitchFamily="18" charset="-78"/>
                <a:cs typeface="IRANSans" panose="02040503050201020203" pitchFamily="18" charset="-78"/>
              </a:rPr>
              <a:t>.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0" y="1700556"/>
            <a:ext cx="10972800" cy="127338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3600" b="1" baseline="0"/>
            </a:lvl1pPr>
          </a:lstStyle>
          <a:p>
            <a:pPr lvl="0"/>
            <a:r>
              <a:rPr lang="fa-IR" dirty="0"/>
              <a:t>»عنوان آموزش در صورت طولانی و دوخطی‌بودن، در این قسمت قرار می‌گیرد«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1" y="5280872"/>
            <a:ext cx="10993438" cy="684212"/>
          </a:xfrm>
          <a:prstGeom prst="rect">
            <a:avLst/>
          </a:prstGeom>
        </p:spPr>
        <p:txBody>
          <a:bodyPr anchor="ctr"/>
          <a:lstStyle>
            <a:lvl1pPr marL="0" indent="0" algn="ctr" rtl="0">
              <a:lnSpc>
                <a:spcPct val="100000"/>
              </a:lnSpc>
              <a:buNone/>
              <a:defRPr lang="en-US" sz="3200" b="1" u="sng" kern="1200" dirty="0">
                <a:solidFill>
                  <a:srgbClr val="0563C1"/>
                </a:solidFill>
                <a:latin typeface="IRANSans" panose="02040503050201020203" pitchFamily="18" charset="-78"/>
                <a:ea typeface="+mn-ea"/>
                <a:cs typeface="IRANSans" panose="02040503050201020203" pitchFamily="18" charset="-78"/>
              </a:defRPr>
            </a:lvl1pPr>
          </a:lstStyle>
          <a:p>
            <a:pPr lvl="0"/>
            <a:r>
              <a:rPr lang="en-US" dirty="0"/>
              <a:t>link</a:t>
            </a:r>
          </a:p>
        </p:txBody>
      </p:sp>
    </p:spTree>
    <p:extLst>
      <p:ext uri="{BB962C8B-B14F-4D97-AF65-F5344CB8AC3E}">
        <p14:creationId xmlns:p14="http://schemas.microsoft.com/office/powerpoint/2010/main" val="3634958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12558" y="1373187"/>
            <a:ext cx="5258403" cy="4899844"/>
          </a:xfrm>
          <a:prstGeom prst="rect">
            <a:avLst/>
          </a:prstGeom>
        </p:spPr>
        <p:txBody>
          <a:bodyPr/>
          <a:lstStyle>
            <a:lvl1pPr algn="just" rtl="1">
              <a:lnSpc>
                <a:spcPct val="150000"/>
              </a:lnSpc>
              <a:defRPr sz="2400">
                <a:latin typeface="IRANSans" panose="020B0506030804020204" pitchFamily="34" charset="-78"/>
                <a:cs typeface="IRANSans" panose="020B0506030804020204" pitchFamily="34" charset="-78"/>
              </a:defRPr>
            </a:lvl1pPr>
            <a:lvl2pPr algn="just" rtl="1">
              <a:lnSpc>
                <a:spcPct val="150000"/>
              </a:lnSpc>
              <a:defRPr sz="2200">
                <a:latin typeface="IRANSans" panose="020B0506030804020204" pitchFamily="34" charset="-78"/>
                <a:cs typeface="IRANSans" panose="020B0506030804020204" pitchFamily="34" charset="-78"/>
              </a:defRPr>
            </a:lvl2pPr>
            <a:lvl3pPr algn="just" rtl="1">
              <a:lnSpc>
                <a:spcPct val="150000"/>
              </a:lnSpc>
              <a:defRPr>
                <a:latin typeface="IRANSans" panose="020B0506030804020204" pitchFamily="34" charset="-78"/>
                <a:cs typeface="IRANSans" panose="020B0506030804020204" pitchFamily="34" charset="-78"/>
              </a:defRPr>
            </a:lvl3pPr>
            <a:lvl4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4pPr>
            <a:lvl5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5pPr>
          </a:lstStyle>
          <a:p>
            <a:pPr lvl="0"/>
            <a:r>
              <a:rPr lang="fa-IR" dirty="0"/>
              <a:t>ویرایش متن</a:t>
            </a:r>
            <a:endParaRPr lang="en-US" dirty="0"/>
          </a:p>
          <a:p>
            <a:pPr lvl="1"/>
            <a:r>
              <a:rPr lang="fa-IR" dirty="0"/>
              <a:t>سطح دوم</a:t>
            </a:r>
            <a:endParaRPr lang="en-US" dirty="0"/>
          </a:p>
          <a:p>
            <a:pPr lvl="2"/>
            <a:r>
              <a:rPr lang="fa-IR" dirty="0"/>
              <a:t>سطح سوم</a:t>
            </a:r>
            <a:endParaRPr lang="en-US" dirty="0"/>
          </a:p>
          <a:p>
            <a:pPr lvl="3"/>
            <a:r>
              <a:rPr lang="fa-IR" dirty="0"/>
              <a:t>سطح چهارم</a:t>
            </a:r>
            <a:endParaRPr lang="en-US" dirty="0"/>
          </a:p>
          <a:p>
            <a:pPr lvl="4"/>
            <a:r>
              <a:rPr lang="fa-IR" dirty="0"/>
              <a:t>سطح پنجم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23888" y="1373187"/>
            <a:ext cx="5279225" cy="4899844"/>
          </a:xfrm>
          <a:prstGeom prst="rect">
            <a:avLst/>
          </a:prstGeom>
        </p:spPr>
        <p:txBody>
          <a:bodyPr/>
          <a:lstStyle>
            <a:lvl1pPr algn="just" rtl="1">
              <a:lnSpc>
                <a:spcPct val="150000"/>
              </a:lnSpc>
              <a:defRPr sz="2400">
                <a:latin typeface="IRANSans" panose="020B0506030804020204" pitchFamily="34" charset="-78"/>
                <a:cs typeface="IRANSans" panose="020B0506030804020204" pitchFamily="34" charset="-78"/>
              </a:defRPr>
            </a:lvl1pPr>
            <a:lvl2pPr algn="just" rtl="1">
              <a:lnSpc>
                <a:spcPct val="150000"/>
              </a:lnSpc>
              <a:defRPr sz="2200">
                <a:latin typeface="IRANSans" panose="020B0506030804020204" pitchFamily="34" charset="-78"/>
                <a:cs typeface="IRANSans" panose="020B0506030804020204" pitchFamily="34" charset="-78"/>
              </a:defRPr>
            </a:lvl2pPr>
            <a:lvl3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3pPr>
            <a:lvl4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4pPr>
            <a:lvl5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5pPr>
          </a:lstStyle>
          <a:p>
            <a:pPr lvl="0"/>
            <a:r>
              <a:rPr lang="fa-IR" dirty="0"/>
              <a:t>ویرایش متن</a:t>
            </a:r>
            <a:endParaRPr lang="en-US" dirty="0"/>
          </a:p>
          <a:p>
            <a:pPr lvl="1"/>
            <a:r>
              <a:rPr lang="fa-IR" dirty="0"/>
              <a:t>سطح دوم</a:t>
            </a:r>
            <a:endParaRPr lang="en-US" dirty="0"/>
          </a:p>
          <a:p>
            <a:pPr lvl="2"/>
            <a:r>
              <a:rPr lang="fa-IR" dirty="0"/>
              <a:t>سطح سوم</a:t>
            </a:r>
            <a:endParaRPr lang="en-US" dirty="0"/>
          </a:p>
          <a:p>
            <a:pPr lvl="3"/>
            <a:r>
              <a:rPr lang="fa-IR" dirty="0"/>
              <a:t>سطح چهارم</a:t>
            </a:r>
            <a:endParaRPr lang="en-US" dirty="0"/>
          </a:p>
          <a:p>
            <a:pPr lvl="4"/>
            <a:r>
              <a:rPr lang="fa-IR" dirty="0"/>
              <a:t>سطح پنجم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 sz="1400" kern="1200" smtClean="0">
                <a:solidFill>
                  <a:srgbClr val="898989"/>
                </a:solidFill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7912586-30CB-489B-AAD9-E297C2C5991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2558" y="593889"/>
            <a:ext cx="10982411" cy="604596"/>
          </a:xfrm>
          <a:prstGeom prst="rect">
            <a:avLst/>
          </a:prstGeom>
        </p:spPr>
        <p:txBody>
          <a:bodyPr tIns="91440" bIns="91440">
            <a:noAutofit/>
          </a:bodyPr>
          <a:lstStyle>
            <a:lvl1pPr>
              <a:defRPr sz="2600">
                <a:solidFill>
                  <a:schemeClr val="bg1"/>
                </a:solidFill>
                <a:latin typeface="IRANSans" panose="020B0506030804020204" pitchFamily="34" charset="-78"/>
                <a:cs typeface="IRANSans" panose="020B0506030804020204" pitchFamily="34" charset="-78"/>
              </a:defRPr>
            </a:lvl1pPr>
          </a:lstStyle>
          <a:p>
            <a:r>
              <a:rPr lang="fa-IR" dirty="0"/>
              <a:t>برای ویرایش عنوان اسلاید، کلیک نمایید </a:t>
            </a:r>
            <a:r>
              <a:rPr lang="en-US" dirty="0"/>
              <a:t>)</a:t>
            </a:r>
            <a:r>
              <a:rPr lang="fa-IR" dirty="0"/>
              <a:t>الزامی</a:t>
            </a:r>
            <a:r>
              <a:rPr lang="en-US" dirty="0"/>
              <a:t>(</a:t>
            </a:r>
          </a:p>
        </p:txBody>
      </p:sp>
    </p:spTree>
    <p:extLst>
      <p:ext uri="{BB962C8B-B14F-4D97-AF65-F5344CB8AC3E}">
        <p14:creationId xmlns:p14="http://schemas.microsoft.com/office/powerpoint/2010/main" val="3972034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94804" y="1494731"/>
            <a:ext cx="5267611" cy="49386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1">
                <a:latin typeface="IRANSans" panose="020B0506030804020204" pitchFamily="34" charset="-78"/>
                <a:cs typeface="IRANSans" panose="020B0506030804020204" pitchFamily="34" charset="-7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ویرایش عنوان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94805" y="2095130"/>
            <a:ext cx="5267610" cy="4177901"/>
          </a:xfrm>
          <a:prstGeom prst="rect">
            <a:avLst/>
          </a:prstGeom>
        </p:spPr>
        <p:txBody>
          <a:bodyPr/>
          <a:lstStyle>
            <a:lvl1pPr algn="just" rtl="1">
              <a:lnSpc>
                <a:spcPct val="150000"/>
              </a:lnSpc>
              <a:defRPr sz="2400">
                <a:latin typeface="IRANSans" panose="020B0506030804020204" pitchFamily="34" charset="-78"/>
                <a:cs typeface="IRANSans" panose="020B0506030804020204" pitchFamily="34" charset="-78"/>
              </a:defRPr>
            </a:lvl1pPr>
            <a:lvl2pPr algn="just" rtl="1">
              <a:lnSpc>
                <a:spcPct val="150000"/>
              </a:lnSpc>
              <a:defRPr sz="2200">
                <a:latin typeface="IRANSans" panose="020B0506030804020204" pitchFamily="34" charset="-78"/>
                <a:cs typeface="IRANSans" panose="020B0506030804020204" pitchFamily="34" charset="-78"/>
              </a:defRPr>
            </a:lvl2pPr>
            <a:lvl3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3pPr>
            <a:lvl4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4pPr>
            <a:lvl5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5pPr>
          </a:lstStyle>
          <a:p>
            <a:pPr lvl="0"/>
            <a:r>
              <a:rPr lang="fa-IR" dirty="0"/>
              <a:t>ویرایش متن</a:t>
            </a:r>
            <a:endParaRPr lang="en-US" dirty="0"/>
          </a:p>
          <a:p>
            <a:pPr lvl="1"/>
            <a:r>
              <a:rPr lang="fa-IR" dirty="0"/>
              <a:t>سطح دوم</a:t>
            </a:r>
            <a:endParaRPr lang="en-US" dirty="0"/>
          </a:p>
          <a:p>
            <a:pPr lvl="2"/>
            <a:r>
              <a:rPr lang="fa-IR" dirty="0"/>
              <a:t>سطح سوم</a:t>
            </a:r>
            <a:endParaRPr lang="en-US" dirty="0"/>
          </a:p>
          <a:p>
            <a:pPr lvl="3"/>
            <a:r>
              <a:rPr lang="fa-IR" dirty="0"/>
              <a:t>سطح چهارم</a:t>
            </a:r>
          </a:p>
          <a:p>
            <a:pPr lvl="4"/>
            <a:r>
              <a:rPr lang="fa-IR" dirty="0"/>
              <a:t>سطح پنجم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340979" y="1494731"/>
            <a:ext cx="5262135" cy="493866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latin typeface="IRANSans" panose="020B0506030804020204" pitchFamily="34" charset="-78"/>
                <a:cs typeface="IRANSans" panose="020B0506030804020204" pitchFamily="34" charset="-7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ویرایش عنوان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340979" y="2095130"/>
            <a:ext cx="5262135" cy="4177901"/>
          </a:xfrm>
          <a:prstGeom prst="rect">
            <a:avLst/>
          </a:prstGeom>
        </p:spPr>
        <p:txBody>
          <a:bodyPr/>
          <a:lstStyle>
            <a:lvl1pPr algn="just" rtl="1">
              <a:lnSpc>
                <a:spcPct val="150000"/>
              </a:lnSpc>
              <a:defRPr sz="2400">
                <a:latin typeface="IRANSans" panose="020B0506030804020204" pitchFamily="34" charset="-78"/>
                <a:cs typeface="IRANSans" panose="020B0506030804020204" pitchFamily="34" charset="-78"/>
              </a:defRPr>
            </a:lvl1pPr>
            <a:lvl2pPr algn="just" rtl="1">
              <a:lnSpc>
                <a:spcPct val="150000"/>
              </a:lnSpc>
              <a:defRPr sz="2200">
                <a:latin typeface="IRANSans" panose="020B0506030804020204" pitchFamily="34" charset="-78"/>
                <a:cs typeface="IRANSans" panose="020B0506030804020204" pitchFamily="34" charset="-78"/>
              </a:defRPr>
            </a:lvl2pPr>
            <a:lvl3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3pPr>
            <a:lvl4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4pPr>
            <a:lvl5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5pPr>
          </a:lstStyle>
          <a:p>
            <a:pPr lvl="0"/>
            <a:r>
              <a:rPr lang="fa-IR" dirty="0"/>
              <a:t>ویرایش متن</a:t>
            </a:r>
            <a:endParaRPr lang="en-US" dirty="0"/>
          </a:p>
          <a:p>
            <a:pPr lvl="1"/>
            <a:r>
              <a:rPr lang="fa-IR" dirty="0"/>
              <a:t>سطح دوم</a:t>
            </a:r>
            <a:endParaRPr lang="en-US" dirty="0"/>
          </a:p>
          <a:p>
            <a:pPr lvl="2"/>
            <a:r>
              <a:rPr lang="fa-IR" dirty="0"/>
              <a:t>سطح سوم</a:t>
            </a:r>
            <a:endParaRPr lang="en-US" dirty="0"/>
          </a:p>
          <a:p>
            <a:pPr lvl="3"/>
            <a:r>
              <a:rPr lang="fa-IR" dirty="0"/>
              <a:t>سطح چهارم</a:t>
            </a:r>
          </a:p>
          <a:p>
            <a:pPr lvl="4"/>
            <a:r>
              <a:rPr lang="fa-IR" dirty="0"/>
              <a:t>سطح پنجم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 sz="1400" kern="1200" smtClean="0">
                <a:solidFill>
                  <a:srgbClr val="898989"/>
                </a:solidFill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854EF29-D8D7-4CCF-882F-F4907B9C3A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2558" y="593889"/>
            <a:ext cx="10982411" cy="604596"/>
          </a:xfrm>
          <a:prstGeom prst="rect">
            <a:avLst/>
          </a:prstGeom>
        </p:spPr>
        <p:txBody>
          <a:bodyPr tIns="91440" bIns="91440">
            <a:noAutofit/>
          </a:bodyPr>
          <a:lstStyle>
            <a:lvl1pPr>
              <a:defRPr sz="2600">
                <a:solidFill>
                  <a:schemeClr val="bg1"/>
                </a:solidFill>
                <a:latin typeface="IRANSans" panose="020B0506030804020204" pitchFamily="34" charset="-78"/>
                <a:cs typeface="IRANSans" panose="020B0506030804020204" pitchFamily="34" charset="-78"/>
              </a:defRPr>
            </a:lvl1pPr>
          </a:lstStyle>
          <a:p>
            <a:r>
              <a:rPr lang="fa-IR" dirty="0"/>
              <a:t>برای ویرایش عنوان اسلاید، کلیک نمایید </a:t>
            </a:r>
            <a:r>
              <a:rPr lang="en-US" dirty="0"/>
              <a:t>)</a:t>
            </a:r>
            <a:r>
              <a:rPr lang="fa-IR" dirty="0"/>
              <a:t>الزامی</a:t>
            </a:r>
            <a:r>
              <a:rPr lang="en-US" dirty="0"/>
              <a:t>(</a:t>
            </a:r>
          </a:p>
        </p:txBody>
      </p:sp>
    </p:spTree>
    <p:extLst>
      <p:ext uri="{BB962C8B-B14F-4D97-AF65-F5344CB8AC3E}">
        <p14:creationId xmlns:p14="http://schemas.microsoft.com/office/powerpoint/2010/main" val="2092372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2558" y="606328"/>
            <a:ext cx="10990556" cy="587472"/>
          </a:xfrm>
          <a:prstGeom prst="rect">
            <a:avLst/>
          </a:prstGeom>
        </p:spPr>
        <p:txBody>
          <a:bodyPr tIns="91440" bIns="91440">
            <a:noAutofit/>
          </a:bodyPr>
          <a:lstStyle>
            <a:lvl1pPr>
              <a:defRPr sz="2600">
                <a:solidFill>
                  <a:schemeClr val="bg1"/>
                </a:solidFill>
                <a:latin typeface="IRANSans" panose="020B0506030804020204" pitchFamily="34" charset="-78"/>
                <a:cs typeface="IRANSans" panose="020B0506030804020204" pitchFamily="34" charset="-78"/>
              </a:defRPr>
            </a:lvl1pPr>
          </a:lstStyle>
          <a:p>
            <a:r>
              <a:rPr lang="fa-IR" dirty="0"/>
              <a:t>برای ویرایش عنوان اسلاید، کلیک نمایید </a:t>
            </a:r>
            <a:r>
              <a:rPr lang="en-US" dirty="0"/>
              <a:t>)</a:t>
            </a:r>
            <a:r>
              <a:rPr lang="fa-IR" dirty="0"/>
              <a:t>الزامی</a:t>
            </a:r>
            <a:r>
              <a:rPr lang="en-US" dirty="0"/>
              <a:t>(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 sz="1400" kern="1200" smtClean="0">
                <a:solidFill>
                  <a:srgbClr val="898989"/>
                </a:solidFill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938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 sz="1400" kern="1200" smtClean="0">
                <a:solidFill>
                  <a:srgbClr val="898989"/>
                </a:solidFill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315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er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 sz="1400" kern="1200" smtClean="0">
                <a:solidFill>
                  <a:srgbClr val="898989"/>
                </a:solidFill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612557" y="1432874"/>
            <a:ext cx="10982411" cy="4840157"/>
          </a:xfrm>
          <a:prstGeom prst="rect">
            <a:avLst/>
          </a:prstGeom>
        </p:spPr>
        <p:txBody>
          <a:bodyPr/>
          <a:lstStyle>
            <a:lvl1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1pPr>
            <a:lvl2pPr algn="just" rtl="1">
              <a:lnSpc>
                <a:spcPct val="150000"/>
              </a:lnSpc>
              <a:defRPr sz="2200">
                <a:latin typeface="IRANSans" panose="020B0506030804020204" pitchFamily="34" charset="-78"/>
                <a:cs typeface="IRANSans" panose="020B0506030804020204" pitchFamily="34" charset="-78"/>
              </a:defRPr>
            </a:lvl2pPr>
            <a:lvl3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3pPr>
            <a:lvl4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4pPr>
            <a:lvl5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5pPr>
          </a:lstStyle>
          <a:p>
            <a:pPr lvl="0"/>
            <a:r>
              <a:rPr lang="fa-IR" dirty="0"/>
              <a:t>ویرایش متن </a:t>
            </a:r>
            <a:r>
              <a:rPr lang="en-US" dirty="0"/>
              <a:t>(Edit Text)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12558" y="603202"/>
            <a:ext cx="10990556" cy="677108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 algn="ctr"/>
            <a:endParaRPr lang="en-US" sz="300" b="1" dirty="0">
              <a:solidFill>
                <a:schemeClr val="bg1"/>
              </a:solidFill>
              <a:latin typeface="IRANSans" panose="020B0506030804020204" pitchFamily="34" charset="-78"/>
              <a:cs typeface="IRANSans" panose="020B0506030804020204" pitchFamily="34" charset="-78"/>
            </a:endParaRPr>
          </a:p>
          <a:p>
            <a:pPr algn="ctr" rtl="1"/>
            <a:r>
              <a:rPr lang="fa-IR" sz="2600" b="1" dirty="0">
                <a:solidFill>
                  <a:schemeClr val="bg1"/>
                </a:solidFill>
                <a:latin typeface="IRANSans" panose="020B0506030804020204" pitchFamily="34" charset="-78"/>
                <a:cs typeface="IRANSans" panose="020B0506030804020204" pitchFamily="34" charset="-78"/>
              </a:rPr>
              <a:t>منابع</a:t>
            </a:r>
          </a:p>
          <a:p>
            <a:pPr algn="ctr"/>
            <a:endParaRPr lang="en-US" sz="300" b="1" dirty="0">
              <a:solidFill>
                <a:schemeClr val="bg1"/>
              </a:solidFill>
              <a:latin typeface="IRANSans" panose="020B0506030804020204" pitchFamily="34" charset="-78"/>
              <a:cs typeface="IRANSans" panose="020B050603080402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73711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iz-test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2558" y="593889"/>
            <a:ext cx="10982411" cy="604596"/>
          </a:xfrm>
          <a:prstGeom prst="rect">
            <a:avLst/>
          </a:prstGeom>
        </p:spPr>
        <p:txBody>
          <a:bodyPr tIns="91440" bIns="91440">
            <a:noAutofit/>
          </a:bodyPr>
          <a:lstStyle>
            <a:lvl1pPr>
              <a:defRPr sz="2600">
                <a:solidFill>
                  <a:schemeClr val="bg1"/>
                </a:solidFill>
                <a:latin typeface="IRANSans" panose="020B0506030804020204" pitchFamily="34" charset="-78"/>
                <a:cs typeface="IRANSans" panose="020B0506030804020204" pitchFamily="34" charset="-78"/>
              </a:defRPr>
            </a:lvl1pPr>
          </a:lstStyle>
          <a:p>
            <a:r>
              <a:rPr lang="fa-IR" dirty="0"/>
              <a:t>برای ویرایش عنوان اسلاید، کلیک نمایید </a:t>
            </a:r>
            <a:r>
              <a:rPr lang="en-US" dirty="0"/>
              <a:t>)</a:t>
            </a:r>
            <a:r>
              <a:rPr lang="fa-IR" dirty="0"/>
              <a:t>الزامی</a:t>
            </a:r>
            <a:r>
              <a:rPr lang="en-US" dirty="0"/>
              <a:t>(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12557" y="1432875"/>
            <a:ext cx="10982411" cy="1472695"/>
          </a:xfrm>
          <a:prstGeom prst="rect">
            <a:avLst/>
          </a:prstGeom>
        </p:spPr>
        <p:txBody>
          <a:bodyPr/>
          <a:lstStyle>
            <a:lvl1pPr marL="0" indent="339725" algn="just" rtl="1">
              <a:lnSpc>
                <a:spcPct val="150000"/>
              </a:lnSpc>
              <a:buNone/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1pPr>
            <a:lvl2pPr algn="just" rtl="1">
              <a:lnSpc>
                <a:spcPct val="150000"/>
              </a:lnSpc>
              <a:defRPr sz="2200">
                <a:latin typeface="IRANSans" panose="020B0506030804020204" pitchFamily="34" charset="-78"/>
                <a:cs typeface="IRANSans" panose="020B0506030804020204" pitchFamily="34" charset="-78"/>
              </a:defRPr>
            </a:lvl2pPr>
            <a:lvl3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3pPr>
            <a:lvl4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4pPr>
            <a:lvl5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lang="fa-IR" dirty="0"/>
              <a:t>ویرایش متن </a:t>
            </a:r>
            <a:r>
              <a:rPr lang="en-US" dirty="0"/>
              <a:t>(Edit Text)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 sz="1400" kern="1200" smtClean="0">
                <a:solidFill>
                  <a:srgbClr val="898989"/>
                </a:solidFill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46000A-C98F-4049-AAD0-B871DDAA280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77854" y="3280253"/>
            <a:ext cx="5433034" cy="563562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fa-IR" dirty="0"/>
              <a:t>ویرایش متن </a:t>
            </a:r>
            <a:r>
              <a:rPr lang="en-US" dirty="0"/>
              <a:t>(Edit Text)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124C5339-852E-4C09-AC8A-027F4DC9DCE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77854" y="3965097"/>
            <a:ext cx="5433034" cy="563562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fa-IR" dirty="0"/>
              <a:t>ویرایش متن </a:t>
            </a:r>
            <a:r>
              <a:rPr lang="en-US" dirty="0"/>
              <a:t>(Edit Text)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8C1C8241-C68A-4BFB-A79E-E12F664A40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7854" y="4649941"/>
            <a:ext cx="5433034" cy="563562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fa-IR" dirty="0"/>
              <a:t>ویرایش متن </a:t>
            </a:r>
            <a:r>
              <a:rPr lang="en-US" dirty="0"/>
              <a:t>(Edit Text)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358EA78-C8ED-4971-9CFD-4E61E33C880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77854" y="5334785"/>
            <a:ext cx="5433034" cy="563562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fa-IR" dirty="0"/>
              <a:t>ویرایش متن </a:t>
            </a:r>
            <a:r>
              <a:rPr lang="en-US" dirty="0"/>
              <a:t>(Edit Text)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E78F2AD1-F5C4-4F4A-AC65-A6F66CEABF56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96900" y="3042303"/>
            <a:ext cx="4786313" cy="322180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fa-IR" dirty="0"/>
              <a:t>تصویر</a:t>
            </a:r>
            <a:endParaRPr lang="en-US" dirty="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E55EAB44-DBA2-4A35-B85A-DE31D82D0CE6}"/>
              </a:ext>
            </a:extLst>
          </p:cNvPr>
          <p:cNvSpPr/>
          <p:nvPr userDrawn="1"/>
        </p:nvSpPr>
        <p:spPr>
          <a:xfrm>
            <a:off x="11001079" y="3364632"/>
            <a:ext cx="593889" cy="388183"/>
          </a:xfrm>
          <a:prstGeom prst="roundRect">
            <a:avLst/>
          </a:prstGeom>
          <a:solidFill>
            <a:schemeClr val="bg2"/>
          </a:solidFill>
          <a:ln w="19050">
            <a:solidFill>
              <a:srgbClr val="227A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/>
              <a:t>الف</a:t>
            </a:r>
            <a:endParaRPr lang="en-US" sz="2000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0EA09F72-25F5-4832-9192-CACA655E2087}"/>
              </a:ext>
            </a:extLst>
          </p:cNvPr>
          <p:cNvSpPr/>
          <p:nvPr userDrawn="1"/>
        </p:nvSpPr>
        <p:spPr>
          <a:xfrm>
            <a:off x="11001079" y="4049476"/>
            <a:ext cx="593889" cy="388183"/>
          </a:xfrm>
          <a:prstGeom prst="roundRect">
            <a:avLst/>
          </a:prstGeom>
          <a:solidFill>
            <a:schemeClr val="bg2"/>
          </a:solidFill>
          <a:ln w="19050">
            <a:solidFill>
              <a:srgbClr val="227A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/>
              <a:t>ب</a:t>
            </a:r>
            <a:endParaRPr lang="en-US" sz="2000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943B637A-7FB2-4137-AAD3-670A84E6A47D}"/>
              </a:ext>
            </a:extLst>
          </p:cNvPr>
          <p:cNvSpPr/>
          <p:nvPr userDrawn="1"/>
        </p:nvSpPr>
        <p:spPr>
          <a:xfrm>
            <a:off x="11001079" y="4734320"/>
            <a:ext cx="593889" cy="388183"/>
          </a:xfrm>
          <a:prstGeom prst="roundRect">
            <a:avLst/>
          </a:prstGeom>
          <a:solidFill>
            <a:schemeClr val="bg2"/>
          </a:solidFill>
          <a:ln w="19050">
            <a:solidFill>
              <a:srgbClr val="227A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/>
              <a:t>ج</a:t>
            </a:r>
            <a:endParaRPr lang="en-US" sz="2000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D727B6F-8445-44A4-ADCF-146FA011F05C}"/>
              </a:ext>
            </a:extLst>
          </p:cNvPr>
          <p:cNvSpPr/>
          <p:nvPr userDrawn="1"/>
        </p:nvSpPr>
        <p:spPr>
          <a:xfrm>
            <a:off x="11001079" y="5422474"/>
            <a:ext cx="593889" cy="388183"/>
          </a:xfrm>
          <a:prstGeom prst="roundRect">
            <a:avLst/>
          </a:prstGeom>
          <a:solidFill>
            <a:schemeClr val="bg2"/>
          </a:solidFill>
          <a:ln w="19050">
            <a:solidFill>
              <a:srgbClr val="227A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/>
              <a:t>د</a:t>
            </a:r>
            <a:endParaRPr lang="en-US" sz="2000" dirty="0"/>
          </a:p>
        </p:txBody>
      </p:sp>
      <p:pic>
        <p:nvPicPr>
          <p:cNvPr id="20" name="Content Placeholder 15">
            <a:extLst>
              <a:ext uri="{FF2B5EF4-FFF2-40B4-BE49-F238E27FC236}">
                <a16:creationId xmlns:a16="http://schemas.microsoft.com/office/drawing/2014/main" id="{2D477B71-8479-41E5-AD54-A79F768C31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8074" y="1525205"/>
            <a:ext cx="376894" cy="388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988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iz-tes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2558" y="593889"/>
            <a:ext cx="10982411" cy="604596"/>
          </a:xfrm>
          <a:prstGeom prst="rect">
            <a:avLst/>
          </a:prstGeom>
        </p:spPr>
        <p:txBody>
          <a:bodyPr tIns="91440" bIns="91440">
            <a:noAutofit/>
          </a:bodyPr>
          <a:lstStyle>
            <a:lvl1pPr>
              <a:defRPr sz="2600">
                <a:solidFill>
                  <a:schemeClr val="bg1"/>
                </a:solidFill>
                <a:latin typeface="IRANSans" panose="020B0506030804020204" pitchFamily="34" charset="-78"/>
                <a:cs typeface="IRANSans" panose="020B0506030804020204" pitchFamily="34" charset="-78"/>
              </a:defRPr>
            </a:lvl1pPr>
          </a:lstStyle>
          <a:p>
            <a:r>
              <a:rPr lang="fa-IR" dirty="0"/>
              <a:t>برای ویرایش عنوان اسلاید، کلیک نمایید </a:t>
            </a:r>
            <a:r>
              <a:rPr lang="en-US" dirty="0"/>
              <a:t>)</a:t>
            </a:r>
            <a:r>
              <a:rPr lang="fa-IR" dirty="0"/>
              <a:t>الزامی</a:t>
            </a:r>
            <a:r>
              <a:rPr lang="en-US" dirty="0"/>
              <a:t>(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12558" y="1432875"/>
            <a:ext cx="10982410" cy="14726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339725" algn="just" rtl="1">
              <a:lnSpc>
                <a:spcPct val="150000"/>
              </a:lnSpc>
              <a:buNone/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1pPr>
            <a:lvl2pPr algn="just" rtl="1">
              <a:lnSpc>
                <a:spcPct val="150000"/>
              </a:lnSpc>
              <a:defRPr sz="2200">
                <a:latin typeface="IRANSans" panose="020B0506030804020204" pitchFamily="34" charset="-78"/>
                <a:cs typeface="IRANSans" panose="020B0506030804020204" pitchFamily="34" charset="-78"/>
              </a:defRPr>
            </a:lvl2pPr>
            <a:lvl3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3pPr>
            <a:lvl4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4pPr>
            <a:lvl5pPr algn="just" rtl="1">
              <a:lnSpc>
                <a:spcPct val="150000"/>
              </a:lnSpc>
              <a:defRPr sz="2000">
                <a:latin typeface="IRANSans" panose="020B0506030804020204" pitchFamily="34" charset="-78"/>
                <a:cs typeface="IRANSans" panose="020B0506030804020204" pitchFamily="34" charset="-78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lang="fa-IR" dirty="0"/>
              <a:t>ویرایش متن </a:t>
            </a:r>
            <a:r>
              <a:rPr lang="en-US" dirty="0"/>
              <a:t>(Edit Text)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 sz="1400" kern="1200" smtClean="0">
                <a:solidFill>
                  <a:srgbClr val="898989"/>
                </a:solidFill>
                <a:latin typeface="IRANSansFaNum" panose="020B0506030804020204" pitchFamily="34" charset="-78"/>
                <a:ea typeface="+mn-ea"/>
                <a:cs typeface="IRANSansFaNum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46000A-C98F-4049-AAD0-B871DDAA280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2557" y="3280253"/>
            <a:ext cx="10298331" cy="563562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fa-IR" dirty="0"/>
              <a:t>ویرایش متن </a:t>
            </a:r>
            <a:r>
              <a:rPr lang="en-US" dirty="0"/>
              <a:t>(Edit Text)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124C5339-852E-4C09-AC8A-027F4DC9DCE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2557" y="3965097"/>
            <a:ext cx="10298331" cy="563562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fa-IR" dirty="0"/>
              <a:t>ویرایش متن </a:t>
            </a:r>
            <a:r>
              <a:rPr lang="en-US" dirty="0"/>
              <a:t>(Edit Text)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8C1C8241-C68A-4BFB-A79E-E12F664A40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557" y="4649941"/>
            <a:ext cx="10298331" cy="563562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fa-IR" dirty="0"/>
              <a:t>ویرایش متن </a:t>
            </a:r>
            <a:r>
              <a:rPr lang="en-US" dirty="0"/>
              <a:t>(Edit Text)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358EA78-C8ED-4971-9CFD-4E61E33C880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12557" y="5334785"/>
            <a:ext cx="10298331" cy="563562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fa-IR" dirty="0"/>
              <a:t>ویرایش متن </a:t>
            </a:r>
            <a:r>
              <a:rPr lang="en-US" dirty="0"/>
              <a:t>(Edit Text)</a:t>
            </a:r>
          </a:p>
        </p:txBody>
      </p:sp>
      <p:pic>
        <p:nvPicPr>
          <p:cNvPr id="17" name="Content Placeholder 15">
            <a:extLst>
              <a:ext uri="{FF2B5EF4-FFF2-40B4-BE49-F238E27FC236}">
                <a16:creationId xmlns:a16="http://schemas.microsoft.com/office/drawing/2014/main" id="{6EE75ABC-160B-441E-B7D0-1B0B6A65AF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8074" y="1525205"/>
            <a:ext cx="376894" cy="388182"/>
          </a:xfrm>
          <a:prstGeom prst="rect">
            <a:avLst/>
          </a:prstGeom>
        </p:spPr>
      </p:pic>
      <p:sp>
        <p:nvSpPr>
          <p:cNvPr id="18" name="AutoShape 2" descr="Quiz Exam Social Media Quiz Game Template Background Question Objective  Stock Vector Image by ©akuzone #326504356">
            <a:extLst>
              <a:ext uri="{FF2B5EF4-FFF2-40B4-BE49-F238E27FC236}">
                <a16:creationId xmlns:a16="http://schemas.microsoft.com/office/drawing/2014/main" id="{60843F1C-BA95-4453-BA3C-3FD453865000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ACBEB12-07E0-40C1-B092-0732B3B11DC8}"/>
              </a:ext>
            </a:extLst>
          </p:cNvPr>
          <p:cNvSpPr/>
          <p:nvPr userDrawn="1"/>
        </p:nvSpPr>
        <p:spPr>
          <a:xfrm>
            <a:off x="11001079" y="3364632"/>
            <a:ext cx="593889" cy="388183"/>
          </a:xfrm>
          <a:prstGeom prst="roundRect">
            <a:avLst/>
          </a:prstGeom>
          <a:solidFill>
            <a:schemeClr val="bg2"/>
          </a:solidFill>
          <a:ln w="19050">
            <a:solidFill>
              <a:srgbClr val="227A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/>
              <a:t>الف</a:t>
            </a:r>
            <a:endParaRPr lang="en-US" sz="2000" dirty="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479FA2B-0AEE-4587-8B42-182FACF178E9}"/>
              </a:ext>
            </a:extLst>
          </p:cNvPr>
          <p:cNvSpPr/>
          <p:nvPr userDrawn="1"/>
        </p:nvSpPr>
        <p:spPr>
          <a:xfrm>
            <a:off x="11001079" y="4049476"/>
            <a:ext cx="593889" cy="388183"/>
          </a:xfrm>
          <a:prstGeom prst="roundRect">
            <a:avLst/>
          </a:prstGeom>
          <a:solidFill>
            <a:schemeClr val="bg2"/>
          </a:solidFill>
          <a:ln w="19050">
            <a:solidFill>
              <a:srgbClr val="227A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/>
              <a:t>ب</a:t>
            </a:r>
            <a:endParaRPr lang="en-US" sz="2000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551F72C-2B8A-47B1-A219-6CF06C76919E}"/>
              </a:ext>
            </a:extLst>
          </p:cNvPr>
          <p:cNvSpPr/>
          <p:nvPr userDrawn="1"/>
        </p:nvSpPr>
        <p:spPr>
          <a:xfrm>
            <a:off x="11001079" y="4734320"/>
            <a:ext cx="593889" cy="388183"/>
          </a:xfrm>
          <a:prstGeom prst="roundRect">
            <a:avLst/>
          </a:prstGeom>
          <a:solidFill>
            <a:schemeClr val="bg2"/>
          </a:solidFill>
          <a:ln w="19050">
            <a:solidFill>
              <a:srgbClr val="227A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/>
              <a:t>ج</a:t>
            </a:r>
            <a:endParaRPr lang="en-US" sz="2000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CDC1934D-673F-4F1C-BA41-14D48E98F421}"/>
              </a:ext>
            </a:extLst>
          </p:cNvPr>
          <p:cNvSpPr/>
          <p:nvPr userDrawn="1"/>
        </p:nvSpPr>
        <p:spPr>
          <a:xfrm>
            <a:off x="11001079" y="5422474"/>
            <a:ext cx="593889" cy="388183"/>
          </a:xfrm>
          <a:prstGeom prst="roundRect">
            <a:avLst/>
          </a:prstGeom>
          <a:solidFill>
            <a:schemeClr val="bg2"/>
          </a:solidFill>
          <a:ln w="19050">
            <a:solidFill>
              <a:srgbClr val="227A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/>
              <a:t>د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9846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59914" y="627303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IRANSans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056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hf hdr="0" ftr="0" dt="0"/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chemeClr val="bg1"/>
          </a:solidFill>
          <a:latin typeface="IRANSans" panose="020B0506030804020204" pitchFamily="34" charset="-78"/>
          <a:ea typeface="+mj-ea"/>
          <a:cs typeface="IRANSans" panose="020B0506030804020204" pitchFamily="34" charset="-78"/>
        </a:defRPr>
      </a:lvl1pPr>
    </p:titleStyle>
    <p:bodyStyle>
      <a:lvl1pPr marL="228600" indent="-228600" algn="just" defTabSz="914400" rtl="1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bg1"/>
          </a:solidFill>
          <a:latin typeface="IRANSans" panose="020B0506030804020204" pitchFamily="34" charset="-78"/>
          <a:ea typeface="+mn-ea"/>
          <a:cs typeface="IRANSans" panose="020B0506030804020204" pitchFamily="34" charset="-78"/>
        </a:defRPr>
      </a:lvl1pPr>
      <a:lvl2pPr marL="685800" indent="-228600" algn="just" defTabSz="914400" rtl="1" eaLnBrk="1" latinLnBrk="0" hangingPunct="1">
        <a:lnSpc>
          <a:spcPct val="150000"/>
        </a:lnSpc>
        <a:spcBef>
          <a:spcPts val="500"/>
        </a:spcBef>
        <a:buFont typeface="Wingdings" panose="05000000000000000000" pitchFamily="2" charset="2"/>
        <a:buChar char="§"/>
        <a:defRPr sz="2200" kern="1200">
          <a:solidFill>
            <a:schemeClr val="bg1"/>
          </a:solidFill>
          <a:latin typeface="IRANSans" panose="020B0506030804020204" pitchFamily="34" charset="-78"/>
          <a:ea typeface="+mn-ea"/>
          <a:cs typeface="IRANSans" panose="020B0506030804020204" pitchFamily="34" charset="-78"/>
        </a:defRPr>
      </a:lvl2pPr>
      <a:lvl3pPr marL="1200150" indent="-285750" algn="just" defTabSz="914400" rtl="1" eaLnBrk="1" latinLnBrk="0" hangingPunct="1">
        <a:lnSpc>
          <a:spcPct val="150000"/>
        </a:lnSpc>
        <a:spcBef>
          <a:spcPts val="500"/>
        </a:spcBef>
        <a:buFont typeface="Wingdings" panose="05000000000000000000" pitchFamily="2" charset="2"/>
        <a:buChar char="v"/>
        <a:defRPr sz="2000" kern="1200">
          <a:solidFill>
            <a:schemeClr val="bg1"/>
          </a:solidFill>
          <a:latin typeface="IRANSans" panose="020B0506030804020204" pitchFamily="34" charset="-78"/>
          <a:ea typeface="+mn-ea"/>
          <a:cs typeface="IRANSans" panose="020B0506030804020204" pitchFamily="34" charset="-78"/>
        </a:defRPr>
      </a:lvl3pPr>
      <a:lvl4pPr marL="1652588" indent="-280988" algn="just" defTabSz="914400" rtl="1" eaLnBrk="1" latinLnBrk="0" hangingPunct="1">
        <a:lnSpc>
          <a:spcPct val="150000"/>
        </a:lnSpc>
        <a:spcBef>
          <a:spcPts val="500"/>
        </a:spcBef>
        <a:buFont typeface="Wingdings" panose="05000000000000000000" pitchFamily="2" charset="2"/>
        <a:buChar char="ü"/>
        <a:defRPr sz="2000" kern="1200">
          <a:solidFill>
            <a:schemeClr val="bg1"/>
          </a:solidFill>
          <a:latin typeface="IRANSans" panose="020B0506030804020204" pitchFamily="34" charset="-78"/>
          <a:ea typeface="+mn-ea"/>
          <a:cs typeface="IRANSans" panose="020B0506030804020204" pitchFamily="34" charset="-78"/>
        </a:defRPr>
      </a:lvl4pPr>
      <a:lvl5pPr marL="2057400" indent="-228600" algn="just" defTabSz="914400" rtl="1" eaLnBrk="1" latinLnBrk="0" hangingPunct="1">
        <a:lnSpc>
          <a:spcPct val="150000"/>
        </a:lnSpc>
        <a:spcBef>
          <a:spcPts val="500"/>
        </a:spcBef>
        <a:buFont typeface="Courier New" panose="02070309020205020404" pitchFamily="49" charset="0"/>
        <a:buChar char="o"/>
        <a:defRPr sz="2000" kern="1200">
          <a:solidFill>
            <a:schemeClr val="bg1"/>
          </a:solidFill>
          <a:latin typeface="IRANSans" panose="020B0506030804020204" pitchFamily="34" charset="-78"/>
          <a:ea typeface="+mn-ea"/>
          <a:cs typeface="IRANSans" panose="020B0506030804020204" pitchFamily="34" charset="-7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59914" y="627303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IRANSans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950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</p:sldLayoutIdLst>
  <p:hf hdr="0" ftr="0" dt="0"/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chemeClr val="bg1"/>
          </a:solidFill>
          <a:latin typeface="IRANSans" panose="020B0506030804020204" pitchFamily="34" charset="-78"/>
          <a:ea typeface="+mj-ea"/>
          <a:cs typeface="IRANSans" panose="020B0506030804020204" pitchFamily="34" charset="-78"/>
        </a:defRPr>
      </a:lvl1pPr>
    </p:titleStyle>
    <p:bodyStyle>
      <a:lvl1pPr marL="228600" indent="-228600" algn="just" defTabSz="914400" rtl="1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bg1"/>
          </a:solidFill>
          <a:latin typeface="IRANSans" panose="020B0506030804020204" pitchFamily="34" charset="-78"/>
          <a:ea typeface="+mn-ea"/>
          <a:cs typeface="IRANSans" panose="020B0506030804020204" pitchFamily="34" charset="-78"/>
        </a:defRPr>
      </a:lvl1pPr>
      <a:lvl2pPr marL="685800" indent="-228600" algn="just" defTabSz="914400" rtl="1" eaLnBrk="1" latinLnBrk="0" hangingPunct="1">
        <a:lnSpc>
          <a:spcPct val="150000"/>
        </a:lnSpc>
        <a:spcBef>
          <a:spcPts val="500"/>
        </a:spcBef>
        <a:buFont typeface="Wingdings" panose="05000000000000000000" pitchFamily="2" charset="2"/>
        <a:buChar char="§"/>
        <a:defRPr sz="2200" kern="1200">
          <a:solidFill>
            <a:schemeClr val="bg1"/>
          </a:solidFill>
          <a:latin typeface="IRANSans" panose="020B0506030804020204" pitchFamily="34" charset="-78"/>
          <a:ea typeface="+mn-ea"/>
          <a:cs typeface="IRANSans" panose="020B0506030804020204" pitchFamily="34" charset="-78"/>
        </a:defRPr>
      </a:lvl2pPr>
      <a:lvl3pPr marL="1200150" indent="-285750" algn="just" defTabSz="914400" rtl="1" eaLnBrk="1" latinLnBrk="0" hangingPunct="1">
        <a:lnSpc>
          <a:spcPct val="150000"/>
        </a:lnSpc>
        <a:spcBef>
          <a:spcPts val="500"/>
        </a:spcBef>
        <a:buFont typeface="Wingdings" panose="05000000000000000000" pitchFamily="2" charset="2"/>
        <a:buChar char="v"/>
        <a:defRPr sz="2000" kern="1200">
          <a:solidFill>
            <a:schemeClr val="bg1"/>
          </a:solidFill>
          <a:latin typeface="IRANSans" panose="020B0506030804020204" pitchFamily="34" charset="-78"/>
          <a:ea typeface="+mn-ea"/>
          <a:cs typeface="IRANSans" panose="020B0506030804020204" pitchFamily="34" charset="-78"/>
        </a:defRPr>
      </a:lvl3pPr>
      <a:lvl4pPr marL="1652588" indent="-280988" algn="just" defTabSz="914400" rtl="1" eaLnBrk="1" latinLnBrk="0" hangingPunct="1">
        <a:lnSpc>
          <a:spcPct val="150000"/>
        </a:lnSpc>
        <a:spcBef>
          <a:spcPts val="500"/>
        </a:spcBef>
        <a:buFont typeface="Wingdings" panose="05000000000000000000" pitchFamily="2" charset="2"/>
        <a:buChar char="ü"/>
        <a:defRPr sz="2000" kern="1200">
          <a:solidFill>
            <a:schemeClr val="bg1"/>
          </a:solidFill>
          <a:latin typeface="IRANSans" panose="020B0506030804020204" pitchFamily="34" charset="-78"/>
          <a:ea typeface="+mn-ea"/>
          <a:cs typeface="IRANSans" panose="020B0506030804020204" pitchFamily="34" charset="-78"/>
        </a:defRPr>
      </a:lvl4pPr>
      <a:lvl5pPr marL="2057400" indent="-228600" algn="just" defTabSz="914400" rtl="1" eaLnBrk="1" latinLnBrk="0" hangingPunct="1">
        <a:lnSpc>
          <a:spcPct val="150000"/>
        </a:lnSpc>
        <a:spcBef>
          <a:spcPts val="500"/>
        </a:spcBef>
        <a:buFont typeface="Courier New" panose="02070309020205020404" pitchFamily="49" charset="0"/>
        <a:buChar char="o"/>
        <a:defRPr sz="2000" kern="1200">
          <a:solidFill>
            <a:schemeClr val="bg1"/>
          </a:solidFill>
          <a:latin typeface="IRANSans" panose="020B0506030804020204" pitchFamily="34" charset="-78"/>
          <a:ea typeface="+mn-ea"/>
          <a:cs typeface="IRANSans" panose="020B0506030804020204" pitchFamily="34" charset="-7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59914" y="627303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IRANSans" panose="020B0506030804020204" pitchFamily="34" charset="-78"/>
              </a:defRPr>
            </a:lvl1pPr>
          </a:lstStyle>
          <a:p>
            <a:fld id="{8678A340-5672-42BD-8155-22AA074757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399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</p:sldLayoutIdLst>
  <p:hf hdr="0" ftr="0" dt="0"/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chemeClr val="bg1"/>
          </a:solidFill>
          <a:latin typeface="IRANSans" panose="020B0506030804020204" pitchFamily="34" charset="-78"/>
          <a:ea typeface="+mj-ea"/>
          <a:cs typeface="IRANSans" panose="020B0506030804020204" pitchFamily="34" charset="-78"/>
        </a:defRPr>
      </a:lvl1pPr>
    </p:titleStyle>
    <p:bodyStyle>
      <a:lvl1pPr marL="228600" indent="-228600" algn="just" defTabSz="914400" rtl="1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bg1"/>
          </a:solidFill>
          <a:latin typeface="IRANSans" panose="020B0506030804020204" pitchFamily="34" charset="-78"/>
          <a:ea typeface="+mn-ea"/>
          <a:cs typeface="IRANSans" panose="020B0506030804020204" pitchFamily="34" charset="-78"/>
        </a:defRPr>
      </a:lvl1pPr>
      <a:lvl2pPr marL="685800" indent="-228600" algn="just" defTabSz="914400" rtl="1" eaLnBrk="1" latinLnBrk="0" hangingPunct="1">
        <a:lnSpc>
          <a:spcPct val="150000"/>
        </a:lnSpc>
        <a:spcBef>
          <a:spcPts val="500"/>
        </a:spcBef>
        <a:buFont typeface="Wingdings" panose="05000000000000000000" pitchFamily="2" charset="2"/>
        <a:buChar char="§"/>
        <a:defRPr sz="2200" kern="1200">
          <a:solidFill>
            <a:schemeClr val="bg1"/>
          </a:solidFill>
          <a:latin typeface="IRANSans" panose="020B0506030804020204" pitchFamily="34" charset="-78"/>
          <a:ea typeface="+mn-ea"/>
          <a:cs typeface="IRANSans" panose="020B0506030804020204" pitchFamily="34" charset="-78"/>
        </a:defRPr>
      </a:lvl2pPr>
      <a:lvl3pPr marL="1200150" indent="-285750" algn="just" defTabSz="914400" rtl="1" eaLnBrk="1" latinLnBrk="0" hangingPunct="1">
        <a:lnSpc>
          <a:spcPct val="150000"/>
        </a:lnSpc>
        <a:spcBef>
          <a:spcPts val="500"/>
        </a:spcBef>
        <a:buFont typeface="Wingdings" panose="05000000000000000000" pitchFamily="2" charset="2"/>
        <a:buChar char="v"/>
        <a:defRPr sz="2000" kern="1200">
          <a:solidFill>
            <a:schemeClr val="bg1"/>
          </a:solidFill>
          <a:latin typeface="IRANSans" panose="020B0506030804020204" pitchFamily="34" charset="-78"/>
          <a:ea typeface="+mn-ea"/>
          <a:cs typeface="IRANSans" panose="020B0506030804020204" pitchFamily="34" charset="-78"/>
        </a:defRPr>
      </a:lvl3pPr>
      <a:lvl4pPr marL="1652588" indent="-280988" algn="just" defTabSz="914400" rtl="1" eaLnBrk="1" latinLnBrk="0" hangingPunct="1">
        <a:lnSpc>
          <a:spcPct val="150000"/>
        </a:lnSpc>
        <a:spcBef>
          <a:spcPts val="500"/>
        </a:spcBef>
        <a:buFont typeface="Wingdings" panose="05000000000000000000" pitchFamily="2" charset="2"/>
        <a:buChar char="ü"/>
        <a:defRPr sz="2000" kern="1200">
          <a:solidFill>
            <a:schemeClr val="bg1"/>
          </a:solidFill>
          <a:latin typeface="IRANSans" panose="020B0506030804020204" pitchFamily="34" charset="-78"/>
          <a:ea typeface="+mn-ea"/>
          <a:cs typeface="IRANSans" panose="020B0506030804020204" pitchFamily="34" charset="-78"/>
        </a:defRPr>
      </a:lvl4pPr>
      <a:lvl5pPr marL="2057400" indent="-228600" algn="just" defTabSz="914400" rtl="1" eaLnBrk="1" latinLnBrk="0" hangingPunct="1">
        <a:lnSpc>
          <a:spcPct val="150000"/>
        </a:lnSpc>
        <a:spcBef>
          <a:spcPts val="500"/>
        </a:spcBef>
        <a:buFont typeface="Courier New" panose="02070309020205020404" pitchFamily="49" charset="0"/>
        <a:buChar char="o"/>
        <a:defRPr sz="2000" kern="1200">
          <a:solidFill>
            <a:schemeClr val="bg1"/>
          </a:solidFill>
          <a:latin typeface="IRANSans" panose="020B0506030804020204" pitchFamily="34" charset="-78"/>
          <a:ea typeface="+mn-ea"/>
          <a:cs typeface="IRANSans" panose="020B0506030804020204" pitchFamily="34" charset="-7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2C5C3-B552-4696-A222-867A704DE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dirty="0"/>
              <a:t>به نام خدا</a:t>
            </a:r>
            <a:endParaRPr lang="en-US" sz="32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E83145-6DD9-473B-8F82-2341F95A3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A340-5672-42BD-8155-22AA074757D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DBDA65-CE13-4F14-B031-56589957896E}"/>
              </a:ext>
            </a:extLst>
          </p:cNvPr>
          <p:cNvSpPr txBox="1"/>
          <p:nvPr/>
        </p:nvSpPr>
        <p:spPr>
          <a:xfrm>
            <a:off x="2705266" y="1636787"/>
            <a:ext cx="7227170" cy="40780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2800" b="1" dirty="0"/>
              <a:t>آموزش برنامه‌ریزی بافت‌های فرسوده</a:t>
            </a:r>
            <a:br>
              <a:rPr lang="fa-IR" sz="2800" b="1" dirty="0"/>
            </a:br>
            <a:r>
              <a:rPr lang="fa-IR" sz="2800" b="1" dirty="0"/>
              <a:t> و تاریخی شهری</a:t>
            </a:r>
            <a:endParaRPr lang="en-US" sz="2800" b="1" dirty="0"/>
          </a:p>
          <a:p>
            <a:pPr algn="ctr"/>
            <a:endParaRPr lang="en-US" sz="2800" dirty="0"/>
          </a:p>
          <a:p>
            <a:pPr algn="ctr" rtl="1">
              <a:lnSpc>
                <a:spcPct val="150000"/>
              </a:lnSpc>
            </a:pPr>
            <a:r>
              <a:rPr lang="fa-IR" sz="2800" b="1" dirty="0"/>
              <a:t>شاخص های شناسایی بافت فرسوده و انواع آن</a:t>
            </a:r>
          </a:p>
          <a:p>
            <a:pPr algn="ctr" rtl="1">
              <a:lnSpc>
                <a:spcPct val="150000"/>
              </a:lnSpc>
            </a:pPr>
            <a:endParaRPr lang="fa-IR" sz="2800" b="1" dirty="0"/>
          </a:p>
          <a:p>
            <a:pPr algn="ctr" rtl="1">
              <a:lnSpc>
                <a:spcPct val="150000"/>
              </a:lnSpc>
            </a:pPr>
            <a:r>
              <a:rPr lang="fa-IR" sz="2000" b="1" dirty="0"/>
              <a:t>مدرس:</a:t>
            </a:r>
          </a:p>
          <a:p>
            <a:pPr algn="ctr" rtl="1">
              <a:lnSpc>
                <a:spcPct val="150000"/>
              </a:lnSpc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03559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B06DF79-69CF-422D-8075-ABAB1D41E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96900"/>
            <a:ext cx="10985500" cy="609600"/>
          </a:xfrm>
          <a:solidFill>
            <a:scrgbClr r="0" g="0" b="0">
              <a:alpha val="0"/>
            </a:scrgbClr>
          </a:solidFill>
        </p:spPr>
        <p:txBody>
          <a:bodyPr/>
          <a:lstStyle/>
          <a:p>
            <a:pPr>
              <a:lnSpc>
                <a:spcPct val="100000"/>
              </a:lnSpc>
            </a:pPr>
            <a:r>
              <a:rPr lang="fa-IR" dirty="0">
                <a:solidFill>
                  <a:srgbClr val="000000"/>
                </a:solidFill>
              </a:rPr>
              <a:t>انواع بافت فرسوده</a:t>
            </a:r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0834536"/>
              </p:ext>
            </p:extLst>
          </p:nvPr>
        </p:nvGraphicFramePr>
        <p:xfrm>
          <a:off x="1213655" y="1327209"/>
          <a:ext cx="9764691" cy="4817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0781138-C2BA-96FD-041F-E3C13A323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A340-5672-42BD-8155-22AA074757D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589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A765EF-2B7F-4EB6-A824-81C89550C9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FBFE14-56C4-41A6-B617-93C7DCD9C4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0A5DD80-1AFE-48D3-8E41-6DD40C8C34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96FFE8C-DCC2-4A8C-861E-B351A79C87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5E792C-F522-47AD-AF9B-286A5D1447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F2EA07-D438-4710-879E-7394D51768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47B7D03-2672-4998-A021-750D9FB678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96900"/>
            <a:ext cx="10985500" cy="609600"/>
          </a:xfrm>
          <a:solidFill>
            <a:schemeClr val="accent1">
              <a:alpha val="0"/>
            </a:schemeClr>
          </a:solidFill>
        </p:spPr>
        <p:txBody>
          <a:bodyPr/>
          <a:lstStyle/>
          <a:p>
            <a:pPr>
              <a:lnSpc>
                <a:spcPct val="100000"/>
              </a:lnSpc>
            </a:pPr>
            <a:r>
              <a:rPr lang="fa-IR" dirty="0">
                <a:solidFill>
                  <a:srgbClr val="000000"/>
                </a:solidFill>
              </a:rPr>
              <a:t>انواع بافت شهری</a:t>
            </a:r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4515630"/>
              </p:ext>
            </p:extLst>
          </p:nvPr>
        </p:nvGraphicFramePr>
        <p:xfrm>
          <a:off x="612557" y="4434840"/>
          <a:ext cx="10982411" cy="1773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FD26BE12-895B-421E-910E-E240A07EF0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0622288"/>
              </p:ext>
            </p:extLst>
          </p:nvPr>
        </p:nvGraphicFramePr>
        <p:xfrm>
          <a:off x="620703" y="1366888"/>
          <a:ext cx="10982411" cy="490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5D7CD1-659C-1492-0CA4-36C43E98D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A340-5672-42BD-8155-22AA074757D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27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DC3E03F-9A9E-4263-B6E9-ED7A64B04B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65CA7C7-6E94-425A-82D3-04F118A65D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881F81F-1C49-4318-8441-DAE42E72E8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6B3D8AC-E17B-4AEC-A133-C57A261AA1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6CD25FB-BA6F-43CC-9EF0-F8EAF8BBAF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DDEF8F2-1E45-4907-9D12-D384946128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7721841-3FA0-4AC7-9FD6-F95B725560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A231433-50D2-4EBB-B3A9-9946CB15DE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  <p:bldGraphic spid="7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25404-EB81-4196-81FF-7454B0714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96900"/>
            <a:ext cx="10985500" cy="609600"/>
          </a:xfrm>
          <a:solidFill>
            <a:scrgbClr r="0" g="0" b="0">
              <a:alpha val="0"/>
            </a:scrgbClr>
          </a:solidFill>
        </p:spPr>
        <p:txBody>
          <a:bodyPr/>
          <a:lstStyle/>
          <a:p>
            <a:pPr>
              <a:lnSpc>
                <a:spcPct val="100000"/>
              </a:lnSpc>
            </a:pPr>
            <a:r>
              <a:rPr lang="fa-IR" dirty="0">
                <a:solidFill>
                  <a:srgbClr val="000000"/>
                </a:solidFill>
              </a:rPr>
              <a:t>انواع بافت فرسوده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BBA0D8C-0970-49F3-9B19-24B53A4B3D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5923797"/>
              </p:ext>
            </p:extLst>
          </p:nvPr>
        </p:nvGraphicFramePr>
        <p:xfrm>
          <a:off x="2431013" y="1370927"/>
          <a:ext cx="7329974" cy="4902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0C012D6-FE95-45A9-8D44-C0CDB84E38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6645178"/>
              </p:ext>
            </p:extLst>
          </p:nvPr>
        </p:nvGraphicFramePr>
        <p:xfrm>
          <a:off x="609601" y="1455935"/>
          <a:ext cx="10985500" cy="4805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AE9BB5-39A9-E1F0-27DB-80FCD3C53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A340-5672-42BD-8155-22AA074757D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261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C8CAFB-6C84-4E33-AD52-67470EB1A2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65CA7C7-6E94-425A-82D3-04F118A65D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881F81F-1C49-4318-8441-DAE42E72E8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6B3D8AC-E17B-4AEC-A133-C57A261AA1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6CD25FB-BA6F-43CC-9EF0-F8EAF8BBAF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DEF8F2-1E45-4907-9D12-D384946128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7721841-3FA0-4AC7-9FD6-F95B725560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A231433-50D2-4EBB-B3A9-9946CB15DE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Graphic spid="6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6FAF7-F906-4C6B-B2A1-2E925E03C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96900"/>
            <a:ext cx="10985500" cy="609600"/>
          </a:xfrm>
          <a:solidFill>
            <a:schemeClr val="accent1">
              <a:alpha val="0"/>
            </a:schemeClr>
          </a:solidFill>
        </p:spPr>
        <p:txBody>
          <a:bodyPr/>
          <a:lstStyle/>
          <a:p>
            <a:pPr>
              <a:lnSpc>
                <a:spcPct val="100000"/>
              </a:lnSpc>
            </a:pPr>
            <a:r>
              <a:rPr lang="fa-IR" dirty="0">
                <a:solidFill>
                  <a:srgbClr val="000000"/>
                </a:solidFill>
              </a:rPr>
              <a:t>کمبود</a:t>
            </a:r>
            <a:r>
              <a:rPr lang="fa-IR" baseline="0" dirty="0">
                <a:solidFill>
                  <a:srgbClr val="000000"/>
                </a:solidFill>
              </a:rPr>
              <a:t> خدمات، تاسیسات و تسهیلات شهری</a:t>
            </a:r>
            <a:br>
              <a:rPr lang="en-US" dirty="0">
                <a:solidFill>
                  <a:srgbClr val="000000"/>
                </a:solidFill>
              </a:rPr>
            </a:br>
            <a:endParaRPr lang="fa-IR" dirty="0">
              <a:solidFill>
                <a:srgbClr val="000000"/>
              </a:solidFill>
            </a:endParaRPr>
          </a:p>
        </p:txBody>
      </p:sp>
      <p:graphicFrame>
        <p:nvGraphicFramePr>
          <p:cNvPr id="4" name="Content Placeholder 7">
            <a:extLst>
              <a:ext uri="{FF2B5EF4-FFF2-40B4-BE49-F238E27FC236}">
                <a16:creationId xmlns:a16="http://schemas.microsoft.com/office/drawing/2014/main" id="{533E93B0-AD2A-4989-9C09-F079F48D74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915643"/>
              </p:ext>
            </p:extLst>
          </p:nvPr>
        </p:nvGraphicFramePr>
        <p:xfrm>
          <a:off x="1606441" y="1432874"/>
          <a:ext cx="8979118" cy="4630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B3E67B5-3F50-4D9B-7256-3D4EF484F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A340-5672-42BD-8155-22AA074757D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8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94941B-4DC1-4675-8192-795524245F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F1FC5D-3BD3-492A-A5D7-4591AFCCEC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78DE69-E97D-4B08-8CA2-3CF4C0D0A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479D21-9480-4A13-BDCD-720B745E26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D57804-71CC-41E1-93FC-FE542AB699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محتوای آموزش">
  <a:themeElements>
    <a:clrScheme name="Faradars">
      <a:dk1>
        <a:srgbClr val="1F1F1F"/>
      </a:dk1>
      <a:lt1>
        <a:srgbClr val="1F1F1F"/>
      </a:lt1>
      <a:dk2>
        <a:srgbClr val="FFFFFF"/>
      </a:dk2>
      <a:lt2>
        <a:srgbClr val="FFFFFF"/>
      </a:lt2>
      <a:accent1>
        <a:srgbClr val="FFFBD5"/>
      </a:accent1>
      <a:accent2>
        <a:srgbClr val="F3EBF9"/>
      </a:accent2>
      <a:accent3>
        <a:srgbClr val="FFF1E1"/>
      </a:accent3>
      <a:accent4>
        <a:srgbClr val="DAF3FE"/>
      </a:accent4>
      <a:accent5>
        <a:srgbClr val="FDEDF2"/>
      </a:accent5>
      <a:accent6>
        <a:srgbClr val="E2F0D9"/>
      </a:accent6>
      <a:hlink>
        <a:srgbClr val="0563C1"/>
      </a:hlink>
      <a:folHlink>
        <a:srgbClr val="954F72"/>
      </a:folHlink>
    </a:clrScheme>
    <a:fontScheme name="Faradars">
      <a:majorFont>
        <a:latin typeface="IRANSans"/>
        <a:ea typeface=""/>
        <a:cs typeface="IRANSansFaNum"/>
      </a:majorFont>
      <a:minorFont>
        <a:latin typeface="IRANSans"/>
        <a:ea typeface=""/>
        <a:cs typeface="IRANSansFaNum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تست و تمرین">
  <a:themeElements>
    <a:clrScheme name="Faradars">
      <a:dk1>
        <a:srgbClr val="1F1F1F"/>
      </a:dk1>
      <a:lt1>
        <a:srgbClr val="1F1F1F"/>
      </a:lt1>
      <a:dk2>
        <a:srgbClr val="FFFFFF"/>
      </a:dk2>
      <a:lt2>
        <a:srgbClr val="FFFFFF"/>
      </a:lt2>
      <a:accent1>
        <a:srgbClr val="FFFBD5"/>
      </a:accent1>
      <a:accent2>
        <a:srgbClr val="F3EBF9"/>
      </a:accent2>
      <a:accent3>
        <a:srgbClr val="FFF1E1"/>
      </a:accent3>
      <a:accent4>
        <a:srgbClr val="DAF3FE"/>
      </a:accent4>
      <a:accent5>
        <a:srgbClr val="FDEDF2"/>
      </a:accent5>
      <a:accent6>
        <a:srgbClr val="E2F0D9"/>
      </a:accent6>
      <a:hlink>
        <a:srgbClr val="0563C1"/>
      </a:hlink>
      <a:folHlink>
        <a:srgbClr val="954F72"/>
      </a:folHlink>
    </a:clrScheme>
    <a:fontScheme name="Faradars">
      <a:majorFont>
        <a:latin typeface="IRANSans"/>
        <a:ea typeface=""/>
        <a:cs typeface="IRANSansFaNum"/>
      </a:majorFont>
      <a:minorFont>
        <a:latin typeface="IRANSans"/>
        <a:ea typeface=""/>
        <a:cs typeface="IRANSansFaNum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راهنما">
  <a:themeElements>
    <a:clrScheme name="Faradars">
      <a:dk1>
        <a:srgbClr val="1F1F1F"/>
      </a:dk1>
      <a:lt1>
        <a:srgbClr val="1F1F1F"/>
      </a:lt1>
      <a:dk2>
        <a:srgbClr val="FFFFFF"/>
      </a:dk2>
      <a:lt2>
        <a:srgbClr val="FFFFFF"/>
      </a:lt2>
      <a:accent1>
        <a:srgbClr val="FFFBD5"/>
      </a:accent1>
      <a:accent2>
        <a:srgbClr val="F3EBF9"/>
      </a:accent2>
      <a:accent3>
        <a:srgbClr val="FFF1E1"/>
      </a:accent3>
      <a:accent4>
        <a:srgbClr val="DAF3FE"/>
      </a:accent4>
      <a:accent5>
        <a:srgbClr val="FDEDF2"/>
      </a:accent5>
      <a:accent6>
        <a:srgbClr val="E2F0D9"/>
      </a:accent6>
      <a:hlink>
        <a:srgbClr val="0563C1"/>
      </a:hlink>
      <a:folHlink>
        <a:srgbClr val="954F72"/>
      </a:folHlink>
    </a:clrScheme>
    <a:fontScheme name="Faradars">
      <a:majorFont>
        <a:latin typeface="IRANSans"/>
        <a:ea typeface=""/>
        <a:cs typeface="IRANSansFaNum"/>
      </a:majorFont>
      <a:minorFont>
        <a:latin typeface="IRANSans"/>
        <a:ea typeface=""/>
        <a:cs typeface="IRANSansFaNum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6937</TotalTime>
  <Words>133</Words>
  <Application>Microsoft Office PowerPoint</Application>
  <PresentationFormat>Widescreen</PresentationFormat>
  <Paragraphs>33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Courier New</vt:lpstr>
      <vt:lpstr>IRANSans</vt:lpstr>
      <vt:lpstr>IRANSansFaNum</vt:lpstr>
      <vt:lpstr>Wingdings</vt:lpstr>
      <vt:lpstr>محتوای آموزش</vt:lpstr>
      <vt:lpstr>تست و تمرین</vt:lpstr>
      <vt:lpstr>راهنما</vt:lpstr>
      <vt:lpstr>به نام خدا</vt:lpstr>
      <vt:lpstr>انواع بافت فرسوده</vt:lpstr>
      <vt:lpstr>انواع بافت شهری</vt:lpstr>
      <vt:lpstr>انواع بافت فرسوده</vt:lpstr>
      <vt:lpstr>کمبود خدمات، تاسیسات و تسهیلات شهری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s.soltanian</dc:creator>
  <cp:lastModifiedBy>Mahmood Kh</cp:lastModifiedBy>
  <cp:revision>810</cp:revision>
  <dcterms:created xsi:type="dcterms:W3CDTF">2018-08-05T04:46:30Z</dcterms:created>
  <dcterms:modified xsi:type="dcterms:W3CDTF">2024-06-17T07:50:53Z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